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charts/chart3.xml" ContentType="application/vnd.openxmlformats-officedocument.drawingml.char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charts/chart2.xml" ContentType="application/vnd.openxmlformats-officedocument.drawingml.chart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68" r:id="rId4"/>
    <p:sldId id="261" r:id="rId5"/>
    <p:sldId id="267" r:id="rId6"/>
    <p:sldId id="289" r:id="rId7"/>
    <p:sldId id="288" r:id="rId8"/>
    <p:sldId id="262" r:id="rId9"/>
    <p:sldId id="263" r:id="rId10"/>
    <p:sldId id="264" r:id="rId11"/>
    <p:sldId id="259" r:id="rId12"/>
    <p:sldId id="278" r:id="rId13"/>
    <p:sldId id="279" r:id="rId14"/>
    <p:sldId id="280" r:id="rId15"/>
    <p:sldId id="281" r:id="rId16"/>
    <p:sldId id="270" r:id="rId17"/>
    <p:sldId id="271" r:id="rId18"/>
    <p:sldId id="272" r:id="rId19"/>
    <p:sldId id="283" r:id="rId20"/>
    <p:sldId id="273" r:id="rId21"/>
    <p:sldId id="274" r:id="rId22"/>
    <p:sldId id="285" r:id="rId23"/>
    <p:sldId id="286" r:id="rId24"/>
    <p:sldId id="277" r:id="rId25"/>
    <p:sldId id="275" r:id="rId26"/>
    <p:sldId id="287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99"/>
    <a:srgbClr val="9900CC"/>
    <a:srgbClr val="800000"/>
    <a:srgbClr val="FFFF66"/>
    <a:srgbClr val="FF7C80"/>
    <a:srgbClr val="D4D40A"/>
    <a:srgbClr val="CCFF33"/>
    <a:srgbClr val="D60093"/>
    <a:srgbClr val="CC00FF"/>
    <a:srgbClr val="99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>
        <p:scale>
          <a:sx n="66" d="100"/>
          <a:sy n="66" d="100"/>
        </p:scale>
        <p:origin x="-15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0.24544726511869092"/>
          <c:y val="8.2305669740399268E-2"/>
          <c:w val="0.65361452894122851"/>
          <c:h val="0.800114802059030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4"/>
            <c:explosion val="15"/>
          </c:dPt>
          <c:dLbls>
            <c:dLbl>
              <c:idx val="0"/>
              <c:layout>
                <c:manualLayout>
                  <c:x val="-0.15364324598854101"/>
                  <c:y val="9.580031231097802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40% -</a:t>
                    </a:r>
                    <a:r>
                      <a:rPr lang="ru-RU" sz="2000" b="1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 10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3.2547838599944034E-2"/>
                  <c:y val="-0.1819057141799062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latin typeface="Arial" pitchFamily="34" charset="0"/>
                        <a:cs typeface="Arial" pitchFamily="34" charset="0"/>
                      </a:rPr>
                      <a:t>16% - 4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0.12988226175927542"/>
                  <c:y val="-0.2108774179412164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rPr>
                      <a:t>5 – 20%</a:t>
                    </a:r>
                    <a:endParaRPr lang="en-US" sz="2000" dirty="0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0.12374617106035862"/>
                  <c:y val="0.1360716864792800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latin typeface="Arial" pitchFamily="34" charset="0"/>
                        <a:cs typeface="Arial" pitchFamily="34" charset="0"/>
                      </a:rPr>
                      <a:t>6 – 24%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0.17594488462860344"/>
                  <c:y val="5.0174662888411312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en-US" sz="2000" dirty="0"/>
                      <a:t>4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- 11 чел.</a:t>
                    </a:r>
                    <a:endParaRPr lang="en-US" sz="2000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10 человек</c:v>
                </c:pt>
                <c:pt idx="1">
                  <c:v>4 человека</c:v>
                </c:pt>
                <c:pt idx="2">
                  <c:v>5 человек</c:v>
                </c:pt>
                <c:pt idx="3">
                  <c:v>6 человек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0.16000000000000014</c:v>
                </c:pt>
                <c:pt idx="2">
                  <c:v>0.2</c:v>
                </c:pt>
                <c:pt idx="3">
                  <c:v>0.24000000000000019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spPr>
    <a:gradFill flip="none" rotWithShape="1"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path path="circle">
        <a:fillToRect l="100000" t="100000"/>
      </a:path>
      <a:tileRect r="-100000" b="-10000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9.2305424007924353E-2"/>
          <c:y val="5.6225232141716023E-3"/>
          <c:w val="0.67239530498688183"/>
          <c:h val="0.844650232614235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4"/>
            <c:explosion val="15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en-US" sz="2000" dirty="0"/>
                      <a:t>4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 -</a:t>
                    </a:r>
                    <a:r>
                      <a:rPr lang="ru-RU" sz="2000" baseline="0" dirty="0" smtClean="0"/>
                      <a:t> 6 чел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19874803630333943"/>
                  <c:y val="-0.1346964367142209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12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- 3 чел.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0.10962424216623962"/>
                  <c:y val="-0.16678514429027441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rgbClr val="FFFF00"/>
                        </a:solidFill>
                      </a:rPr>
                      <a:t>8</a:t>
                    </a:r>
                    <a:r>
                      <a:rPr lang="en-US" sz="2000" dirty="0" smtClean="0">
                        <a:solidFill>
                          <a:srgbClr val="FFFF00"/>
                        </a:solidFill>
                      </a:rPr>
                      <a:t>%</a:t>
                    </a:r>
                    <a:r>
                      <a:rPr lang="ru-RU" sz="2000" dirty="0" smtClean="0">
                        <a:solidFill>
                          <a:srgbClr val="FFFF00"/>
                        </a:solidFill>
                      </a:rPr>
                      <a:t> - 2 чел.</a:t>
                    </a:r>
                    <a:endParaRPr lang="en-US" sz="2000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dirty="0"/>
                      <a:t>12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- 3 чел.</a:t>
                    </a:r>
                    <a:endParaRPr lang="en-US" sz="2000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0.17594488462860333"/>
                  <c:y val="5.0174662888411194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</a:t>
                    </a:r>
                    <a:r>
                      <a:rPr lang="en-US" sz="2000" dirty="0"/>
                      <a:t>4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- 11 чел.</a:t>
                    </a:r>
                    <a:endParaRPr lang="en-US" sz="20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до 5 лет</c:v>
                </c:pt>
                <c:pt idx="1">
                  <c:v>5 - 10 лет</c:v>
                </c:pt>
                <c:pt idx="2">
                  <c:v>10 - 15 лет</c:v>
                </c:pt>
                <c:pt idx="3">
                  <c:v>15 - 20 лет</c:v>
                </c:pt>
                <c:pt idx="4">
                  <c:v>более 20 лет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0.24000000000000021</c:v>
                </c:pt>
                <c:pt idx="1">
                  <c:v>0.12000000000000002</c:v>
                </c:pt>
                <c:pt idx="2">
                  <c:v>8.0000000000000043E-2</c:v>
                </c:pt>
                <c:pt idx="3">
                  <c:v>0.12000000000000002</c:v>
                </c:pt>
                <c:pt idx="4">
                  <c:v>0.44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27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2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8.3330043218338465E-2"/>
          <c:y val="6.8633523923698467E-2"/>
          <c:w val="0.76001908878811464"/>
          <c:h val="0.931366476076301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4"/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5805246176350776"/>
                  <c:y val="-1.785974397906403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56% -</a:t>
                    </a:r>
                    <a:r>
                      <a:rPr lang="ru-RU" sz="2000" b="1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 9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12324498666814802"/>
                  <c:y val="-0.13095458529299225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16% - 4</a:t>
                    </a:r>
                    <a:endParaRPr lang="en-US" sz="2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9.9017586008961933E-2"/>
                  <c:y val="0.13564511350590674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5 – 20%</a:t>
                    </a:r>
                    <a:endParaRPr lang="en-US" sz="2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0.12374617106035866"/>
                  <c:y val="0.1360716864792800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latin typeface="Arial" pitchFamily="34" charset="0"/>
                        <a:cs typeface="Arial" pitchFamily="34" charset="0"/>
                      </a:rPr>
                      <a:t>6 – 24%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0.17594488462860344"/>
                  <c:y val="5.0174662888411298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en-US" sz="2000" dirty="0"/>
                      <a:t>4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- 11 чел.</a:t>
                    </a:r>
                    <a:endParaRPr lang="en-US" sz="2000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9 человек - высокий ур.</c:v>
                </c:pt>
                <c:pt idx="1">
                  <c:v>4 человека - средний ур.</c:v>
                </c:pt>
                <c:pt idx="2">
                  <c:v>5 человек - н/среднего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0.25</c:v>
                </c:pt>
                <c:pt idx="2">
                  <c:v>0.19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361420356415872"/>
          <c:y val="9.1344824735236266E-2"/>
          <c:w val="0.25511237961622268"/>
          <c:h val="0.57941656353428439"/>
        </c:manualLayout>
      </c:layout>
    </c:legend>
    <c:plotVisOnly val="1"/>
    <c:dispBlanksAs val="zero"/>
  </c:chart>
  <c:spPr>
    <a:solidFill>
      <a:schemeClr val="accent2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hart>
    <c:autoTitleDeleted val="1"/>
    <c:view3D>
      <c:rotX val="20"/>
      <c:perspective val="30"/>
    </c:view3D>
    <c:plotArea>
      <c:layout>
        <c:manualLayout>
          <c:layoutTarget val="inner"/>
          <c:xMode val="edge"/>
          <c:yMode val="edge"/>
          <c:x val="0.24985649742621213"/>
          <c:y val="0.10707335056878699"/>
          <c:w val="0.48312421305040226"/>
          <c:h val="0.59315821909342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4"/>
            <c:explosion val="15"/>
          </c:dPt>
          <c:dLbls>
            <c:dLbl>
              <c:idx val="0"/>
              <c:layout>
                <c:manualLayout>
                  <c:x val="-0.22860017868384977"/>
                  <c:y val="-0.1004054056341986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64% -</a:t>
                    </a:r>
                    <a:r>
                      <a:rPr lang="ru-RU" sz="2000" b="1" baseline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 16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14844415435322031"/>
                  <c:y val="-4.751834018180182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16% - 4</a:t>
                    </a:r>
                    <a:endPara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0.10930579472651202"/>
                  <c:y val="6.462448551832498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20% - 5</a:t>
                    </a:r>
                    <a:endParaRPr lang="en-US" sz="20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0.12374617106035871"/>
                  <c:y val="0.1360716864792800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latin typeface="Arial" pitchFamily="34" charset="0"/>
                        <a:cs typeface="Arial" pitchFamily="34" charset="0"/>
                      </a:rPr>
                      <a:t>6 – 24%</a:t>
                    </a:r>
                    <a:endParaRPr lang="en-US" sz="2000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</c:dLbl>
            <c:dLbl>
              <c:idx val="4"/>
              <c:layout>
                <c:manualLayout>
                  <c:x val="0.17594488462860344"/>
                  <c:y val="5.0174662888411319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en-US" sz="2000" dirty="0"/>
                      <a:t>4</a:t>
                    </a:r>
                    <a:r>
                      <a:rPr lang="en-US" sz="2000" dirty="0" smtClean="0"/>
                      <a:t>%</a:t>
                    </a:r>
                    <a:r>
                      <a:rPr lang="ru-RU" sz="2000" dirty="0" smtClean="0"/>
                      <a:t> - 11 чел.</a:t>
                    </a:r>
                    <a:endParaRPr lang="en-US" sz="2000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ориентированы на инновационную деятельность</c:v>
                </c:pt>
                <c:pt idx="1">
                  <c:v>мотивированы на инновационную деятельность</c:v>
                </c:pt>
                <c:pt idx="2">
                  <c:v>не уверены в собственных возможностях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0.64000000000000068</c:v>
                </c:pt>
                <c:pt idx="1">
                  <c:v>0.16</c:v>
                </c:pt>
                <c:pt idx="2">
                  <c:v>0.2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2399305169795969"/>
          <c:y val="4.4398646898380342E-2"/>
          <c:w val="0.26718848368699782"/>
          <c:h val="0.73381128702109455"/>
        </c:manualLayout>
      </c:layout>
    </c:legend>
    <c:plotVisOnly val="1"/>
    <c:dispBlanksAs val="zero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  <a:tileRect r="-100000" b="-100000"/>
    </a:gradFill>
  </c:spPr>
  <c:txPr>
    <a:bodyPr/>
    <a:lstStyle/>
    <a:p>
      <a:pPr>
        <a:defRPr sz="1800"/>
      </a:pPr>
      <a:endParaRPr lang="ru-RU"/>
    </a:p>
  </c:txPr>
  <c:externalData r:id="rId1"/>
</c:chartSpace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994BD-512E-4284-8DED-DC1F30399C43}" type="doc">
      <dgm:prSet loTypeId="urn:microsoft.com/office/officeart/2005/8/layout/vList2" loCatId="list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0E2BAE-0375-45C2-B94A-77FA96F7F6C0}">
      <dgm:prSet phldrT="[Текст]" custT="1"/>
      <dgm:spPr>
        <a:gradFill rotWithShape="0">
          <a:gsLst>
            <a:gs pos="0">
              <a:srgbClr val="03D4A8">
                <a:alpha val="0"/>
              </a:srgbClr>
            </a:gs>
            <a:gs pos="37000">
              <a:schemeClr val="accent2">
                <a:lumMod val="40000"/>
                <a:lumOff val="60000"/>
              </a:schemeClr>
            </a:gs>
            <a:gs pos="100000">
              <a:srgbClr val="0087E6"/>
            </a:gs>
            <a:gs pos="100000">
              <a:srgbClr val="005CBF"/>
            </a:gs>
          </a:gsLst>
          <a:lin ang="5400000" scaled="0"/>
        </a:gradFill>
        <a:sp3d prstMaterial="metal">
          <a:bevelT w="50800" h="50800" prst="riblet"/>
          <a:bevelB w="50800" h="50800"/>
        </a:sp3d>
      </dgm:spPr>
      <dgm:t>
        <a:bodyPr/>
        <a:lstStyle/>
        <a:p>
          <a:r>
            <a:rPr lang="ru-RU" sz="2000" b="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1.7. Стандарт является основой для:5) формирования содержания профессионального образования и дополнительного профессионального образования педагогических работников, а также проведения их аттестации;.......</a:t>
          </a: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E84901B-3593-4664-B988-C5E66E2E9215}" type="parTrans" cxnId="{8B5FB266-2627-427E-A3EE-8586FA7A076E}">
      <dgm:prSet/>
      <dgm:spPr/>
      <dgm:t>
        <a:bodyPr/>
        <a:lstStyle/>
        <a:p>
          <a:endParaRPr lang="ru-RU"/>
        </a:p>
      </dgm:t>
    </dgm:pt>
    <dgm:pt modelId="{1E8E8D88-1789-4CA1-8D9B-FD4E47875CD3}" type="sibTrans" cxnId="{8B5FB266-2627-427E-A3EE-8586FA7A076E}">
      <dgm:prSet/>
      <dgm:spPr/>
      <dgm:t>
        <a:bodyPr/>
        <a:lstStyle/>
        <a:p>
          <a:endParaRPr lang="ru-RU"/>
        </a:p>
      </dgm:t>
    </dgm:pt>
    <dgm:pt modelId="{398148F3-8D9F-4EA0-B40F-1126F08E3F2A}">
      <dgm:prSet phldrT="[Текст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ru-RU" sz="1800" b="1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3.4. Требования к кадровым условиям реализации Программы.3.4.1. …….. Квалификация педагогических и учебно-вспомогательных работников должна соответствовать квалификационным характеристикам, установленным в Едином квалификационном справочнике должностей руководителей, специалистов и служащих, </a:t>
          </a:r>
          <a:endParaRPr lang="ru-R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DE66E41-C115-4945-8309-949F8FE6D530}" type="parTrans" cxnId="{25CD5626-A1EA-414C-89AA-5D84667AE6CE}">
      <dgm:prSet/>
      <dgm:spPr/>
      <dgm:t>
        <a:bodyPr/>
        <a:lstStyle/>
        <a:p>
          <a:endParaRPr lang="ru-RU"/>
        </a:p>
      </dgm:t>
    </dgm:pt>
    <dgm:pt modelId="{6EEED0B0-5CF6-4EF0-9815-6703CACC390F}" type="sibTrans" cxnId="{25CD5626-A1EA-414C-89AA-5D84667AE6CE}">
      <dgm:prSet/>
      <dgm:spPr/>
      <dgm:t>
        <a:bodyPr/>
        <a:lstStyle/>
        <a:p>
          <a:endParaRPr lang="ru-RU"/>
        </a:p>
      </dgm:t>
    </dgm:pt>
    <dgm:pt modelId="{CF067F4A-C7D7-4782-AEF5-B37B379BB872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gradFill flip="none" rotWithShape="0">
          <a:lin ang="2700000" scaled="1"/>
          <a:tileRect/>
        </a:gradFill>
      </dgm:spPr>
      <dgm:t>
        <a:bodyPr anchor="ctr"/>
        <a:lstStyle/>
        <a:p>
          <a:r>
            <a:rPr lang="ru-RU" sz="24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3.4.2. Педагогические работники, реализующие Программу, должны обладать основными компетенциями, необходимыми для создания условия развития детей</a:t>
          </a:r>
          <a:r>
            <a:rPr lang="ru-RU" sz="29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,……</a:t>
          </a:r>
          <a:endParaRPr lang="ru-RU" sz="2900" dirty="0">
            <a:solidFill>
              <a:schemeClr val="tx1"/>
            </a:solidFill>
          </a:endParaRPr>
        </a:p>
      </dgm:t>
    </dgm:pt>
    <dgm:pt modelId="{FACB7DD2-D7CE-4EB7-9558-FEF70F8F1CF2}" type="parTrans" cxnId="{7B227F69-21E5-4384-9ECE-D93E2BA09EEE}">
      <dgm:prSet/>
      <dgm:spPr/>
      <dgm:t>
        <a:bodyPr/>
        <a:lstStyle/>
        <a:p>
          <a:endParaRPr lang="ru-RU"/>
        </a:p>
      </dgm:t>
    </dgm:pt>
    <dgm:pt modelId="{34F5ECCC-6D64-4854-8C43-72A8065A19F3}" type="sibTrans" cxnId="{7B227F69-21E5-4384-9ECE-D93E2BA09EEE}">
      <dgm:prSet/>
      <dgm:spPr/>
      <dgm:t>
        <a:bodyPr/>
        <a:lstStyle/>
        <a:p>
          <a:endParaRPr lang="ru-RU"/>
        </a:p>
      </dgm:t>
    </dgm:pt>
    <dgm:pt modelId="{2C84E89A-E988-4CAE-9458-6DB8B063505E}" type="pres">
      <dgm:prSet presAssocID="{F89994BD-512E-4284-8DED-DC1F30399C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F51496-60BF-4200-9C31-72AEB019186F}" type="pres">
      <dgm:prSet presAssocID="{DF0E2BAE-0375-45C2-B94A-77FA96F7F6C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2B1D-934F-4BF6-98DD-5340D369357C}" type="pres">
      <dgm:prSet presAssocID="{1E8E8D88-1789-4CA1-8D9B-FD4E47875CD3}" presName="spacer" presStyleCnt="0"/>
      <dgm:spPr/>
    </dgm:pt>
    <dgm:pt modelId="{598FEF1A-0D35-4262-9E8D-24E62331447D}" type="pres">
      <dgm:prSet presAssocID="{398148F3-8D9F-4EA0-B40F-1126F08E3F2A}" presName="parentText" presStyleLbl="node1" presStyleIdx="1" presStyleCnt="3" custLinFactNeighborX="-2994" custLinFactNeighborY="302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3E5B0-6068-4590-A0C7-3599AA651EC0}" type="pres">
      <dgm:prSet presAssocID="{6EEED0B0-5CF6-4EF0-9815-6703CACC390F}" presName="spacer" presStyleCnt="0"/>
      <dgm:spPr/>
    </dgm:pt>
    <dgm:pt modelId="{CA9EB917-878E-4F99-B312-6D714E8AFCAB}" type="pres">
      <dgm:prSet presAssocID="{CF067F4A-C7D7-4782-AEF5-B37B379BB87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5FB266-2627-427E-A3EE-8586FA7A076E}" srcId="{F89994BD-512E-4284-8DED-DC1F30399C43}" destId="{DF0E2BAE-0375-45C2-B94A-77FA96F7F6C0}" srcOrd="0" destOrd="0" parTransId="{3E84901B-3593-4664-B988-C5E66E2E9215}" sibTransId="{1E8E8D88-1789-4CA1-8D9B-FD4E47875CD3}"/>
    <dgm:cxn modelId="{683BB91A-1E72-4BBB-8C13-EB148BA0E696}" type="presOf" srcId="{CF067F4A-C7D7-4782-AEF5-B37B379BB872}" destId="{CA9EB917-878E-4F99-B312-6D714E8AFCAB}" srcOrd="0" destOrd="0" presId="urn:microsoft.com/office/officeart/2005/8/layout/vList2"/>
    <dgm:cxn modelId="{25CD5626-A1EA-414C-89AA-5D84667AE6CE}" srcId="{F89994BD-512E-4284-8DED-DC1F30399C43}" destId="{398148F3-8D9F-4EA0-B40F-1126F08E3F2A}" srcOrd="1" destOrd="0" parTransId="{CDE66E41-C115-4945-8309-949F8FE6D530}" sibTransId="{6EEED0B0-5CF6-4EF0-9815-6703CACC390F}"/>
    <dgm:cxn modelId="{E9BE1220-0396-4C7C-95E6-9E5A8FF6CA7E}" type="presOf" srcId="{398148F3-8D9F-4EA0-B40F-1126F08E3F2A}" destId="{598FEF1A-0D35-4262-9E8D-24E62331447D}" srcOrd="0" destOrd="0" presId="urn:microsoft.com/office/officeart/2005/8/layout/vList2"/>
    <dgm:cxn modelId="{31B616E7-35B0-4218-AD1F-E3E95BF7728A}" type="presOf" srcId="{DF0E2BAE-0375-45C2-B94A-77FA96F7F6C0}" destId="{F6F51496-60BF-4200-9C31-72AEB019186F}" srcOrd="0" destOrd="0" presId="urn:microsoft.com/office/officeart/2005/8/layout/vList2"/>
    <dgm:cxn modelId="{7B227F69-21E5-4384-9ECE-D93E2BA09EEE}" srcId="{F89994BD-512E-4284-8DED-DC1F30399C43}" destId="{CF067F4A-C7D7-4782-AEF5-B37B379BB872}" srcOrd="2" destOrd="0" parTransId="{FACB7DD2-D7CE-4EB7-9558-FEF70F8F1CF2}" sibTransId="{34F5ECCC-6D64-4854-8C43-72A8065A19F3}"/>
    <dgm:cxn modelId="{ECAE6D53-C0E9-4D55-A2CC-D48DA10F024F}" type="presOf" srcId="{F89994BD-512E-4284-8DED-DC1F30399C43}" destId="{2C84E89A-E988-4CAE-9458-6DB8B063505E}" srcOrd="0" destOrd="0" presId="urn:microsoft.com/office/officeart/2005/8/layout/vList2"/>
    <dgm:cxn modelId="{E7AC3BE6-7931-428A-9D6F-A5FA9263277B}" type="presParOf" srcId="{2C84E89A-E988-4CAE-9458-6DB8B063505E}" destId="{F6F51496-60BF-4200-9C31-72AEB019186F}" srcOrd="0" destOrd="0" presId="urn:microsoft.com/office/officeart/2005/8/layout/vList2"/>
    <dgm:cxn modelId="{37D13FD5-FD6D-4118-93AB-7BBE31A7434F}" type="presParOf" srcId="{2C84E89A-E988-4CAE-9458-6DB8B063505E}" destId="{7DE12B1D-934F-4BF6-98DD-5340D369357C}" srcOrd="1" destOrd="0" presId="urn:microsoft.com/office/officeart/2005/8/layout/vList2"/>
    <dgm:cxn modelId="{F15661A2-A29D-4CB1-A07A-4EA74DEF5227}" type="presParOf" srcId="{2C84E89A-E988-4CAE-9458-6DB8B063505E}" destId="{598FEF1A-0D35-4262-9E8D-24E62331447D}" srcOrd="2" destOrd="0" presId="urn:microsoft.com/office/officeart/2005/8/layout/vList2"/>
    <dgm:cxn modelId="{517936FB-09E9-4CC0-A24D-387F4AD184FB}" type="presParOf" srcId="{2C84E89A-E988-4CAE-9458-6DB8B063505E}" destId="{9DD3E5B0-6068-4590-A0C7-3599AA651EC0}" srcOrd="3" destOrd="0" presId="urn:microsoft.com/office/officeart/2005/8/layout/vList2"/>
    <dgm:cxn modelId="{86985D62-16F1-400F-84FB-6D30CF74E579}" type="presParOf" srcId="{2C84E89A-E988-4CAE-9458-6DB8B063505E}" destId="{CA9EB917-878E-4F99-B312-6D714E8AFCAB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3D3CF4-50D2-4EC0-A5CC-B3BF32208B45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A7965B-9FA2-47B9-88CB-B55102E9A418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Само-образовани</a:t>
          </a:r>
          <a:r>
            <a:rPr lang="ru-RU" b="1" dirty="0" smtClean="0"/>
            <a:t>е</a:t>
          </a:r>
          <a:endParaRPr lang="ru-RU" dirty="0"/>
        </a:p>
      </dgm:t>
    </dgm:pt>
    <dgm:pt modelId="{2A1AEA88-ED87-4A38-9DB1-A15C26328758}" type="parTrans" cxnId="{98D11002-1946-4272-A725-52434E51E5F4}">
      <dgm:prSet/>
      <dgm:spPr/>
      <dgm:t>
        <a:bodyPr/>
        <a:lstStyle/>
        <a:p>
          <a:endParaRPr lang="ru-RU"/>
        </a:p>
      </dgm:t>
    </dgm:pt>
    <dgm:pt modelId="{5957D0AF-ACF5-4ED4-AC93-1D674A6148D7}" type="sibTrans" cxnId="{98D11002-1946-4272-A725-52434E51E5F4}">
      <dgm:prSet/>
      <dgm:spPr/>
      <dgm:t>
        <a:bodyPr/>
        <a:lstStyle/>
        <a:p>
          <a:endParaRPr lang="ru-RU"/>
        </a:p>
      </dgm:t>
    </dgm:pt>
    <dgm:pt modelId="{73E208A8-5359-4504-A8A1-EB8333F9D69C}" type="pres">
      <dgm:prSet presAssocID="{263D3CF4-50D2-4EC0-A5CC-B3BF32208B4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53A88-E794-4D04-B0BF-B1D1651FEA7A}" type="pres">
      <dgm:prSet presAssocID="{72A7965B-9FA2-47B9-88CB-B55102E9A418}" presName="circle1" presStyleLbl="node1" presStyleIdx="0" presStyleCnt="1"/>
      <dgm:spPr/>
    </dgm:pt>
    <dgm:pt modelId="{4EA112DD-1AFF-4CED-B082-390A956B9BAF}" type="pres">
      <dgm:prSet presAssocID="{72A7965B-9FA2-47B9-88CB-B55102E9A418}" presName="space" presStyleCnt="0"/>
      <dgm:spPr/>
    </dgm:pt>
    <dgm:pt modelId="{6F4EBA2A-E455-44D5-ACA3-D3D1FFB83A47}" type="pres">
      <dgm:prSet presAssocID="{72A7965B-9FA2-47B9-88CB-B55102E9A418}" presName="rect1" presStyleLbl="alignAcc1" presStyleIdx="0" presStyleCnt="1"/>
      <dgm:spPr/>
      <dgm:t>
        <a:bodyPr/>
        <a:lstStyle/>
        <a:p>
          <a:endParaRPr lang="ru-RU"/>
        </a:p>
      </dgm:t>
    </dgm:pt>
    <dgm:pt modelId="{326C751B-09AD-4D54-B093-61C478D73844}" type="pres">
      <dgm:prSet presAssocID="{72A7965B-9FA2-47B9-88CB-B55102E9A41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AF634E-DE53-4A75-9AE4-760ADC4000F1}" type="presOf" srcId="{72A7965B-9FA2-47B9-88CB-B55102E9A418}" destId="{6F4EBA2A-E455-44D5-ACA3-D3D1FFB83A47}" srcOrd="0" destOrd="0" presId="urn:microsoft.com/office/officeart/2005/8/layout/target3"/>
    <dgm:cxn modelId="{3D1FCE59-6425-4B17-80A9-2CE40C736E9B}" type="presOf" srcId="{263D3CF4-50D2-4EC0-A5CC-B3BF32208B45}" destId="{73E208A8-5359-4504-A8A1-EB8333F9D69C}" srcOrd="0" destOrd="0" presId="urn:microsoft.com/office/officeart/2005/8/layout/target3"/>
    <dgm:cxn modelId="{2D311656-425C-4181-B516-334B74B3B55E}" type="presOf" srcId="{72A7965B-9FA2-47B9-88CB-B55102E9A418}" destId="{326C751B-09AD-4D54-B093-61C478D73844}" srcOrd="1" destOrd="0" presId="urn:microsoft.com/office/officeart/2005/8/layout/target3"/>
    <dgm:cxn modelId="{98D11002-1946-4272-A725-52434E51E5F4}" srcId="{263D3CF4-50D2-4EC0-A5CC-B3BF32208B45}" destId="{72A7965B-9FA2-47B9-88CB-B55102E9A418}" srcOrd="0" destOrd="0" parTransId="{2A1AEA88-ED87-4A38-9DB1-A15C26328758}" sibTransId="{5957D0AF-ACF5-4ED4-AC93-1D674A6148D7}"/>
    <dgm:cxn modelId="{5A73231B-B130-4F88-AC00-15C46B7676C2}" type="presParOf" srcId="{73E208A8-5359-4504-A8A1-EB8333F9D69C}" destId="{94D53A88-E794-4D04-B0BF-B1D1651FEA7A}" srcOrd="0" destOrd="0" presId="urn:microsoft.com/office/officeart/2005/8/layout/target3"/>
    <dgm:cxn modelId="{C4D75C34-0222-4421-BE4B-DEB4C985CB9E}" type="presParOf" srcId="{73E208A8-5359-4504-A8A1-EB8333F9D69C}" destId="{4EA112DD-1AFF-4CED-B082-390A956B9BAF}" srcOrd="1" destOrd="0" presId="urn:microsoft.com/office/officeart/2005/8/layout/target3"/>
    <dgm:cxn modelId="{DAC774DC-1867-43F1-A44E-1232C832E75A}" type="presParOf" srcId="{73E208A8-5359-4504-A8A1-EB8333F9D69C}" destId="{6F4EBA2A-E455-44D5-ACA3-D3D1FFB83A47}" srcOrd="2" destOrd="0" presId="urn:microsoft.com/office/officeart/2005/8/layout/target3"/>
    <dgm:cxn modelId="{276ABCD7-3F93-4F18-8163-4E2A0EA7AF97}" type="presParOf" srcId="{73E208A8-5359-4504-A8A1-EB8333F9D69C}" destId="{326C751B-09AD-4D54-B093-61C478D7384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C9AE2F-3D6A-4E1C-AA2A-9085FBED4BC9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18CAC-A24C-4F06-B35E-BAD86523D32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Консультация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9B4133F-0321-4C17-990F-487BC5DF5A30}" type="parTrans" cxnId="{DE76175C-D949-4B61-B349-C8A766BD1795}">
      <dgm:prSet/>
      <dgm:spPr/>
      <dgm:t>
        <a:bodyPr/>
        <a:lstStyle/>
        <a:p>
          <a:endParaRPr lang="ru-RU"/>
        </a:p>
      </dgm:t>
    </dgm:pt>
    <dgm:pt modelId="{DD7BC9A6-C82C-4C31-B6DC-96213DF248F2}" type="sibTrans" cxnId="{DE76175C-D949-4B61-B349-C8A766BD1795}">
      <dgm:prSet/>
      <dgm:spPr/>
      <dgm:t>
        <a:bodyPr/>
        <a:lstStyle/>
        <a:p>
          <a:endParaRPr lang="ru-RU"/>
        </a:p>
      </dgm:t>
    </dgm:pt>
    <dgm:pt modelId="{8AD00132-B9A9-4D2D-9DAA-E499CDFB9DC5}" type="pres">
      <dgm:prSet presAssocID="{78C9AE2F-3D6A-4E1C-AA2A-9085FBED4BC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6F79C2-CFD1-4837-9F3B-9C332F71C39C}" type="pres">
      <dgm:prSet presAssocID="{E6D18CAC-A24C-4F06-B35E-BAD86523D326}" presName="circle1" presStyleLbl="node1" presStyleIdx="0" presStyleCnt="1"/>
      <dgm:spPr/>
    </dgm:pt>
    <dgm:pt modelId="{53C8A8DB-8B8E-4E84-8C07-DD08285578EC}" type="pres">
      <dgm:prSet presAssocID="{E6D18CAC-A24C-4F06-B35E-BAD86523D326}" presName="space" presStyleCnt="0"/>
      <dgm:spPr/>
    </dgm:pt>
    <dgm:pt modelId="{EB3CB1F3-EB31-47A3-8495-75463D276351}" type="pres">
      <dgm:prSet presAssocID="{E6D18CAC-A24C-4F06-B35E-BAD86523D326}" presName="rect1" presStyleLbl="alignAcc1" presStyleIdx="0" presStyleCnt="1" custLinFactNeighborX="15000" custLinFactNeighborY="-1037"/>
      <dgm:spPr/>
      <dgm:t>
        <a:bodyPr/>
        <a:lstStyle/>
        <a:p>
          <a:endParaRPr lang="ru-RU"/>
        </a:p>
      </dgm:t>
    </dgm:pt>
    <dgm:pt modelId="{91BED0F4-3EF1-4073-8B25-1B1C8A175117}" type="pres">
      <dgm:prSet presAssocID="{E6D18CAC-A24C-4F06-B35E-BAD86523D32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21288-1B87-4A1F-B881-0FC01DF51E06}" type="presOf" srcId="{E6D18CAC-A24C-4F06-B35E-BAD86523D326}" destId="{EB3CB1F3-EB31-47A3-8495-75463D276351}" srcOrd="0" destOrd="0" presId="urn:microsoft.com/office/officeart/2005/8/layout/target3"/>
    <dgm:cxn modelId="{F422FAAE-CF78-40F3-9C5A-ACEBFFE99CE9}" type="presOf" srcId="{E6D18CAC-A24C-4F06-B35E-BAD86523D326}" destId="{91BED0F4-3EF1-4073-8B25-1B1C8A175117}" srcOrd="1" destOrd="0" presId="urn:microsoft.com/office/officeart/2005/8/layout/target3"/>
    <dgm:cxn modelId="{FB76938B-0D13-4D46-AFA0-62B72E482AB2}" type="presOf" srcId="{78C9AE2F-3D6A-4E1C-AA2A-9085FBED4BC9}" destId="{8AD00132-B9A9-4D2D-9DAA-E499CDFB9DC5}" srcOrd="0" destOrd="0" presId="urn:microsoft.com/office/officeart/2005/8/layout/target3"/>
    <dgm:cxn modelId="{DE76175C-D949-4B61-B349-C8A766BD1795}" srcId="{78C9AE2F-3D6A-4E1C-AA2A-9085FBED4BC9}" destId="{E6D18CAC-A24C-4F06-B35E-BAD86523D326}" srcOrd="0" destOrd="0" parTransId="{09B4133F-0321-4C17-990F-487BC5DF5A30}" sibTransId="{DD7BC9A6-C82C-4C31-B6DC-96213DF248F2}"/>
    <dgm:cxn modelId="{0B01343A-087D-4F3D-A76A-D1B10E77BE18}" type="presParOf" srcId="{8AD00132-B9A9-4D2D-9DAA-E499CDFB9DC5}" destId="{D46F79C2-CFD1-4837-9F3B-9C332F71C39C}" srcOrd="0" destOrd="0" presId="urn:microsoft.com/office/officeart/2005/8/layout/target3"/>
    <dgm:cxn modelId="{E772744D-7480-4C73-8E30-653F906FC7D2}" type="presParOf" srcId="{8AD00132-B9A9-4D2D-9DAA-E499CDFB9DC5}" destId="{53C8A8DB-8B8E-4E84-8C07-DD08285578EC}" srcOrd="1" destOrd="0" presId="urn:microsoft.com/office/officeart/2005/8/layout/target3"/>
    <dgm:cxn modelId="{B657877A-CC76-4B3B-A7BC-8A1C288DD91D}" type="presParOf" srcId="{8AD00132-B9A9-4D2D-9DAA-E499CDFB9DC5}" destId="{EB3CB1F3-EB31-47A3-8495-75463D276351}" srcOrd="2" destOrd="0" presId="urn:microsoft.com/office/officeart/2005/8/layout/target3"/>
    <dgm:cxn modelId="{379B43FD-F8B9-4A3E-A28C-5A9AB52D0642}" type="presParOf" srcId="{8AD00132-B9A9-4D2D-9DAA-E499CDFB9DC5}" destId="{91BED0F4-3EF1-4073-8B25-1B1C8A17511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4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F5CFCA-C2B6-442D-8FA6-180394E0D41E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434528-678C-413C-AE07-F8BD434F81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DA3D703-E2B2-4892-A942-0EFD7F3B22D5}" type="parTrans" cxnId="{1CCF7745-7C50-4BE0-BAF4-D1DCC57D4A85}">
      <dgm:prSet/>
      <dgm:spPr/>
      <dgm:t>
        <a:bodyPr/>
        <a:lstStyle/>
        <a:p>
          <a:endParaRPr lang="ru-RU"/>
        </a:p>
      </dgm:t>
    </dgm:pt>
    <dgm:pt modelId="{5BFA250D-1CC5-4AB2-B2E8-6CABBF53260D}" type="sibTrans" cxnId="{1CCF7745-7C50-4BE0-BAF4-D1DCC57D4A85}">
      <dgm:prSet/>
      <dgm:spPr/>
      <dgm:t>
        <a:bodyPr/>
        <a:lstStyle/>
        <a:p>
          <a:endParaRPr lang="ru-RU"/>
        </a:p>
      </dgm:t>
    </dgm:pt>
    <dgm:pt modelId="{4D600563-B57D-49A1-A359-C010CF5F4D12}" type="pres">
      <dgm:prSet presAssocID="{67F5CFCA-C2B6-442D-8FA6-180394E0D4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EBB13-81D5-439B-A359-CA2AA6CBD5EF}" type="pres">
      <dgm:prSet presAssocID="{DE434528-678C-413C-AE07-F8BD434F81E1}" presName="circle1" presStyleLbl="node1" presStyleIdx="0" presStyleCnt="1"/>
      <dgm:spPr/>
    </dgm:pt>
    <dgm:pt modelId="{99EFF388-A0F7-4AC4-A7F2-2E263D4DC2DA}" type="pres">
      <dgm:prSet presAssocID="{DE434528-678C-413C-AE07-F8BD434F81E1}" presName="space" presStyleCnt="0"/>
      <dgm:spPr/>
    </dgm:pt>
    <dgm:pt modelId="{FCE836FA-D342-4904-8A44-F6C24FF406DA}" type="pres">
      <dgm:prSet presAssocID="{DE434528-678C-413C-AE07-F8BD434F81E1}" presName="rect1" presStyleLbl="alignAcc1" presStyleIdx="0" presStyleCnt="1"/>
      <dgm:spPr/>
      <dgm:t>
        <a:bodyPr/>
        <a:lstStyle/>
        <a:p>
          <a:endParaRPr lang="ru-RU"/>
        </a:p>
      </dgm:t>
    </dgm:pt>
    <dgm:pt modelId="{4B948CB8-3819-4898-82E3-1A8B00D94B5A}" type="pres">
      <dgm:prSet presAssocID="{DE434528-678C-413C-AE07-F8BD434F81E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F7745-7C50-4BE0-BAF4-D1DCC57D4A85}" srcId="{67F5CFCA-C2B6-442D-8FA6-180394E0D41E}" destId="{DE434528-678C-413C-AE07-F8BD434F81E1}" srcOrd="0" destOrd="0" parTransId="{DDA3D703-E2B2-4892-A942-0EFD7F3B22D5}" sibTransId="{5BFA250D-1CC5-4AB2-B2E8-6CABBF53260D}"/>
    <dgm:cxn modelId="{47D723EB-A4B5-4158-B1C4-B0D6D0459163}" type="presOf" srcId="{DE434528-678C-413C-AE07-F8BD434F81E1}" destId="{FCE836FA-D342-4904-8A44-F6C24FF406DA}" srcOrd="0" destOrd="0" presId="urn:microsoft.com/office/officeart/2005/8/layout/target3"/>
    <dgm:cxn modelId="{BBF8EC47-31B6-49D9-92DE-682E23321A6E}" type="presOf" srcId="{DE434528-678C-413C-AE07-F8BD434F81E1}" destId="{4B948CB8-3819-4898-82E3-1A8B00D94B5A}" srcOrd="1" destOrd="0" presId="urn:microsoft.com/office/officeart/2005/8/layout/target3"/>
    <dgm:cxn modelId="{23E11D8C-B031-4A18-876F-F94350083774}" type="presOf" srcId="{67F5CFCA-C2B6-442D-8FA6-180394E0D41E}" destId="{4D600563-B57D-49A1-A359-C010CF5F4D12}" srcOrd="0" destOrd="0" presId="urn:microsoft.com/office/officeart/2005/8/layout/target3"/>
    <dgm:cxn modelId="{1B309E03-4A83-4521-8E98-E0C0E598A3D7}" type="presParOf" srcId="{4D600563-B57D-49A1-A359-C010CF5F4D12}" destId="{3EEEBB13-81D5-439B-A359-CA2AA6CBD5EF}" srcOrd="0" destOrd="0" presId="urn:microsoft.com/office/officeart/2005/8/layout/target3"/>
    <dgm:cxn modelId="{AE341354-3A1C-4BC3-BC42-77924028B781}" type="presParOf" srcId="{4D600563-B57D-49A1-A359-C010CF5F4D12}" destId="{99EFF388-A0F7-4AC4-A7F2-2E263D4DC2DA}" srcOrd="1" destOrd="0" presId="urn:microsoft.com/office/officeart/2005/8/layout/target3"/>
    <dgm:cxn modelId="{23223821-15A0-44A1-845E-9E0234531A9A}" type="presParOf" srcId="{4D600563-B57D-49A1-A359-C010CF5F4D12}" destId="{FCE836FA-D342-4904-8A44-F6C24FF406DA}" srcOrd="2" destOrd="0" presId="urn:microsoft.com/office/officeart/2005/8/layout/target3"/>
    <dgm:cxn modelId="{FDCF4512-88E2-4AC9-AF01-A4E6F2021E92}" type="presParOf" srcId="{4D600563-B57D-49A1-A359-C010CF5F4D12}" destId="{4B948CB8-3819-4898-82E3-1A8B00D94B5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5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C7E966-0999-4DAD-9589-B4689A497694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AB8021-A359-4400-BFAE-CE5B32E7E327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Пере-подготовка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DE13D57-256B-43AC-B642-C6A9388713D6}" type="parTrans" cxnId="{CBA03830-1EC2-40C1-BB89-436B4C4E8425}">
      <dgm:prSet/>
      <dgm:spPr/>
      <dgm:t>
        <a:bodyPr/>
        <a:lstStyle/>
        <a:p>
          <a:endParaRPr lang="ru-RU"/>
        </a:p>
      </dgm:t>
    </dgm:pt>
    <dgm:pt modelId="{96A72FEF-71E4-4F80-9615-CCDDAA4D2F2C}" type="sibTrans" cxnId="{CBA03830-1EC2-40C1-BB89-436B4C4E8425}">
      <dgm:prSet/>
      <dgm:spPr/>
      <dgm:t>
        <a:bodyPr/>
        <a:lstStyle/>
        <a:p>
          <a:endParaRPr lang="ru-RU"/>
        </a:p>
      </dgm:t>
    </dgm:pt>
    <dgm:pt modelId="{CCA3BCF4-3833-400F-ABAF-7C43C5896583}" type="pres">
      <dgm:prSet presAssocID="{0FC7E966-0999-4DAD-9589-B4689A49769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112D00-A48F-4CBA-AA98-905737FF324F}" type="pres">
      <dgm:prSet presAssocID="{38AB8021-A359-4400-BFAE-CE5B32E7E327}" presName="circle1" presStyleLbl="node1" presStyleIdx="0" presStyleCnt="1"/>
      <dgm:spPr/>
    </dgm:pt>
    <dgm:pt modelId="{F39B4653-BD65-45B4-9041-2D06C1CEE4EF}" type="pres">
      <dgm:prSet presAssocID="{38AB8021-A359-4400-BFAE-CE5B32E7E327}" presName="space" presStyleCnt="0"/>
      <dgm:spPr/>
    </dgm:pt>
    <dgm:pt modelId="{475BEAF2-6E17-4221-8293-18404F4018C2}" type="pres">
      <dgm:prSet presAssocID="{38AB8021-A359-4400-BFAE-CE5B32E7E327}" presName="rect1" presStyleLbl="alignAcc1" presStyleIdx="0" presStyleCnt="1"/>
      <dgm:spPr/>
      <dgm:t>
        <a:bodyPr/>
        <a:lstStyle/>
        <a:p>
          <a:endParaRPr lang="ru-RU"/>
        </a:p>
      </dgm:t>
    </dgm:pt>
    <dgm:pt modelId="{C42BDEEF-7333-4091-AC33-4275517CA93E}" type="pres">
      <dgm:prSet presAssocID="{38AB8021-A359-4400-BFAE-CE5B32E7E3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CCFEBF-81A2-4AEE-8361-3B0DAD014525}" type="presOf" srcId="{38AB8021-A359-4400-BFAE-CE5B32E7E327}" destId="{475BEAF2-6E17-4221-8293-18404F4018C2}" srcOrd="0" destOrd="0" presId="urn:microsoft.com/office/officeart/2005/8/layout/target3"/>
    <dgm:cxn modelId="{D1A31395-3754-4E48-9E0D-760CD54C2068}" type="presOf" srcId="{0FC7E966-0999-4DAD-9589-B4689A497694}" destId="{CCA3BCF4-3833-400F-ABAF-7C43C5896583}" srcOrd="0" destOrd="0" presId="urn:microsoft.com/office/officeart/2005/8/layout/target3"/>
    <dgm:cxn modelId="{CBA03830-1EC2-40C1-BB89-436B4C4E8425}" srcId="{0FC7E966-0999-4DAD-9589-B4689A497694}" destId="{38AB8021-A359-4400-BFAE-CE5B32E7E327}" srcOrd="0" destOrd="0" parTransId="{EDE13D57-256B-43AC-B642-C6A9388713D6}" sibTransId="{96A72FEF-71E4-4F80-9615-CCDDAA4D2F2C}"/>
    <dgm:cxn modelId="{F8E59A6B-6668-4940-B8A1-C3ABE2363F46}" type="presOf" srcId="{38AB8021-A359-4400-BFAE-CE5B32E7E327}" destId="{C42BDEEF-7333-4091-AC33-4275517CA93E}" srcOrd="1" destOrd="0" presId="urn:microsoft.com/office/officeart/2005/8/layout/target3"/>
    <dgm:cxn modelId="{636D924B-7FD7-4A85-9891-1F58EB37F2EC}" type="presParOf" srcId="{CCA3BCF4-3833-400F-ABAF-7C43C5896583}" destId="{5E112D00-A48F-4CBA-AA98-905737FF324F}" srcOrd="0" destOrd="0" presId="urn:microsoft.com/office/officeart/2005/8/layout/target3"/>
    <dgm:cxn modelId="{C6490C00-1C8A-4C37-A8D5-8591057ABB17}" type="presParOf" srcId="{CCA3BCF4-3833-400F-ABAF-7C43C5896583}" destId="{F39B4653-BD65-45B4-9041-2D06C1CEE4EF}" srcOrd="1" destOrd="0" presId="urn:microsoft.com/office/officeart/2005/8/layout/target3"/>
    <dgm:cxn modelId="{7BC23D35-D170-457C-9B26-9AB7DD48CD25}" type="presParOf" srcId="{CCA3BCF4-3833-400F-ABAF-7C43C5896583}" destId="{475BEAF2-6E17-4221-8293-18404F4018C2}" srcOrd="2" destOrd="0" presId="urn:microsoft.com/office/officeart/2005/8/layout/target3"/>
    <dgm:cxn modelId="{21A89E7F-24B5-4414-8E60-FBA7A371958A}" type="presParOf" srcId="{CCA3BCF4-3833-400F-ABAF-7C43C5896583}" destId="{C42BDEEF-7333-4091-AC33-4275517CA93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5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E5FBAF-207F-4DCE-A34C-B0E258E10E90}" type="doc">
      <dgm:prSet loTypeId="urn:microsoft.com/office/officeart/2005/8/layout/process2" loCatId="process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88ED0D6-F87F-4B4C-A707-0C0E5ACC6A14}">
      <dgm:prSet/>
      <dgm:spPr/>
      <dgm:t>
        <a:bodyPr/>
        <a:lstStyle/>
        <a:p>
          <a:pPr rtl="0"/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ТЬЮТОРСТВО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972EEFB-AF7B-40BC-8B0B-919418A47005}" type="parTrans" cxnId="{37282561-B1E6-43C1-B7C5-9E0817E98121}">
      <dgm:prSet/>
      <dgm:spPr/>
      <dgm:t>
        <a:bodyPr/>
        <a:lstStyle/>
        <a:p>
          <a:endParaRPr lang="ru-RU"/>
        </a:p>
      </dgm:t>
    </dgm:pt>
    <dgm:pt modelId="{AD966449-08D7-4705-9F95-38CDF53C3A18}" type="sibTrans" cxnId="{37282561-B1E6-43C1-B7C5-9E0817E98121}">
      <dgm:prSet/>
      <dgm:spPr/>
      <dgm:t>
        <a:bodyPr/>
        <a:lstStyle/>
        <a:p>
          <a:endParaRPr lang="ru-RU"/>
        </a:p>
      </dgm:t>
    </dgm:pt>
    <dgm:pt modelId="{4D3FE2BF-F899-4444-93AF-EC4A179A2724}" type="pres">
      <dgm:prSet presAssocID="{7FE5FBAF-207F-4DCE-A34C-B0E258E10E9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7CD92-B46E-4BAB-8713-B3CA24FC0088}" type="pres">
      <dgm:prSet presAssocID="{588ED0D6-F87F-4B4C-A707-0C0E5ACC6A1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282561-B1E6-43C1-B7C5-9E0817E98121}" srcId="{7FE5FBAF-207F-4DCE-A34C-B0E258E10E90}" destId="{588ED0D6-F87F-4B4C-A707-0C0E5ACC6A14}" srcOrd="0" destOrd="0" parTransId="{A972EEFB-AF7B-40BC-8B0B-919418A47005}" sibTransId="{AD966449-08D7-4705-9F95-38CDF53C3A18}"/>
    <dgm:cxn modelId="{79A0F766-11EA-4FCA-ADF5-3F31CAEAB01C}" type="presOf" srcId="{7FE5FBAF-207F-4DCE-A34C-B0E258E10E90}" destId="{4D3FE2BF-F899-4444-93AF-EC4A179A2724}" srcOrd="0" destOrd="0" presId="urn:microsoft.com/office/officeart/2005/8/layout/process2"/>
    <dgm:cxn modelId="{CB3092FA-6521-4F11-B809-EA50B976C3C3}" type="presOf" srcId="{588ED0D6-F87F-4B4C-A707-0C0E5ACC6A14}" destId="{A4F7CD92-B46E-4BAB-8713-B3CA24FC0088}" srcOrd="0" destOrd="0" presId="urn:microsoft.com/office/officeart/2005/8/layout/process2"/>
    <dgm:cxn modelId="{146911A9-C3A9-4A9F-99C2-C19EB2DB276F}" type="presParOf" srcId="{4D3FE2BF-F899-4444-93AF-EC4A179A2724}" destId="{A4F7CD92-B46E-4BAB-8713-B3CA24FC008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1CA77B6-9209-4A5E-A318-D8A984F1EA4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81D5B52-00F7-496A-8E00-BE9FE3FCE75C}">
      <dgm:prSet custT="1"/>
      <dgm:sp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</dgm:spPr>
      <dgm:t>
        <a:bodyPr/>
        <a:lstStyle/>
        <a:p>
          <a:pPr algn="ctr" rtl="0"/>
          <a:endParaRPr lang="ru-RU" sz="2000" b="1" u="sng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algn="l" rtl="0"/>
          <a:r>
            <a:rPr lang="ru-RU" sz="20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Основная цель </a:t>
          </a:r>
          <a:r>
            <a: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 </a:t>
          </a:r>
          <a:r>
            <a:rPr lang="ru-RU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повышение профессиональной компетентности воспитателей и специалистов в рамках деятельности дошкольной организации.</a:t>
          </a:r>
          <a:endParaRPr lang="ru-RU" sz="1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D07787E-F98B-4551-BDBA-DAE68EA4E5CA}" type="parTrans" cxnId="{72ABADF2-3A41-4271-A9B5-088380A819F8}">
      <dgm:prSet/>
      <dgm:spPr/>
      <dgm:t>
        <a:bodyPr/>
        <a:lstStyle/>
        <a:p>
          <a:endParaRPr lang="ru-RU"/>
        </a:p>
      </dgm:t>
    </dgm:pt>
    <dgm:pt modelId="{CBE661CE-14E8-478A-97AC-556DD375FF10}" type="sibTrans" cxnId="{72ABADF2-3A41-4271-A9B5-088380A819F8}">
      <dgm:prSet/>
      <dgm:spPr/>
      <dgm:t>
        <a:bodyPr/>
        <a:lstStyle/>
        <a:p>
          <a:endParaRPr lang="ru-RU"/>
        </a:p>
      </dgm:t>
    </dgm:pt>
    <dgm:pt modelId="{3FDFCEE6-71F5-4775-8A33-933B86A599A4}">
      <dgm:prSet custT="1"/>
      <dgm:spPr>
        <a:noFill/>
      </dgm:spPr>
      <dgm:t>
        <a:bodyPr/>
        <a:lstStyle/>
        <a:p>
          <a:pPr rtl="0"/>
          <a:r>
            <a:rPr lang="ru-RU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Задачи: </a:t>
          </a:r>
          <a:r>
            <a: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endParaRPr lang="ru-RU" sz="24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5AC268A-B1C8-4516-BE06-CF8D135D8414}" type="parTrans" cxnId="{C542639B-F4B0-482C-9137-D8F4064B5DD1}">
      <dgm:prSet/>
      <dgm:spPr/>
      <dgm:t>
        <a:bodyPr/>
        <a:lstStyle/>
        <a:p>
          <a:endParaRPr lang="ru-RU"/>
        </a:p>
      </dgm:t>
    </dgm:pt>
    <dgm:pt modelId="{573F3564-A160-4D30-92ED-77743D6AFD97}" type="sibTrans" cxnId="{C542639B-F4B0-482C-9137-D8F4064B5DD1}">
      <dgm:prSet/>
      <dgm:spPr/>
      <dgm:t>
        <a:bodyPr/>
        <a:lstStyle/>
        <a:p>
          <a:endParaRPr lang="ru-RU"/>
        </a:p>
      </dgm:t>
    </dgm:pt>
    <dgm:pt modelId="{FD5A1E12-DF21-46E6-A2E7-F702D1B93FBF}">
      <dgm:prSet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</a:gradFill>
      </dgm:spPr>
      <dgm:t>
        <a:bodyPr/>
        <a:lstStyle/>
        <a:p>
          <a:pPr rtl="0"/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применение инновационных форм работы </a:t>
          </a:r>
          <a:endParaRPr lang="ru-RU" i="0" dirty="0">
            <a:latin typeface="Times New Roman" pitchFamily="18" charset="0"/>
            <a:cs typeface="Times New Roman" pitchFamily="18" charset="0"/>
          </a:endParaRPr>
        </a:p>
      </dgm:t>
    </dgm:pt>
    <dgm:pt modelId="{7586219A-E4B0-462B-A959-D40E67A6E7A4}" type="parTrans" cxnId="{8E42AE04-AB05-42AE-B57B-89E178677455}">
      <dgm:prSet/>
      <dgm:spPr/>
      <dgm:t>
        <a:bodyPr/>
        <a:lstStyle/>
        <a:p>
          <a:endParaRPr lang="ru-RU"/>
        </a:p>
      </dgm:t>
    </dgm:pt>
    <dgm:pt modelId="{E495B9D4-853A-42C8-A1C4-BA0C0B7CE970}" type="sibTrans" cxnId="{8E42AE04-AB05-42AE-B57B-89E178677455}">
      <dgm:prSet/>
      <dgm:spPr/>
      <dgm:t>
        <a:bodyPr/>
        <a:lstStyle/>
        <a:p>
          <a:endParaRPr lang="ru-RU"/>
        </a:p>
      </dgm:t>
    </dgm:pt>
    <dgm:pt modelId="{54E0235E-D686-4BA4-A819-299F98684DB4}">
      <dgm:prSet/>
      <dgm:spPr>
        <a:noFill/>
      </dgm:spPr>
      <dgm:t>
        <a:bodyPr/>
        <a:lstStyle/>
        <a:p>
          <a:pPr rtl="0"/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с кадрами в условиях реализации ФГОС ДО;</a:t>
          </a:r>
          <a:endParaRPr lang="ru-RU" i="0" dirty="0">
            <a:latin typeface="Times New Roman" pitchFamily="18" charset="0"/>
            <a:cs typeface="Times New Roman" pitchFamily="18" charset="0"/>
          </a:endParaRPr>
        </a:p>
      </dgm:t>
    </dgm:pt>
    <dgm:pt modelId="{5CAB77A6-C63A-4281-9BAC-766AF7B25547}" type="parTrans" cxnId="{4F56BA10-8E41-49E9-88B4-6D67D45F8456}">
      <dgm:prSet/>
      <dgm:spPr/>
      <dgm:t>
        <a:bodyPr/>
        <a:lstStyle/>
        <a:p>
          <a:endParaRPr lang="ru-RU"/>
        </a:p>
      </dgm:t>
    </dgm:pt>
    <dgm:pt modelId="{AD29BD32-6F54-4F50-8FEF-54BE73E8AB81}" type="sibTrans" cxnId="{4F56BA10-8E41-49E9-88B4-6D67D45F8456}">
      <dgm:prSet/>
      <dgm:spPr/>
      <dgm:t>
        <a:bodyPr/>
        <a:lstStyle/>
        <a:p>
          <a:endParaRPr lang="ru-RU"/>
        </a:p>
      </dgm:t>
    </dgm:pt>
    <dgm:pt modelId="{8ED94A23-B9F2-464C-B276-330E727A1EF6}">
      <dgm:prSet/>
      <dgm:spPr>
        <a:noFill/>
      </dgm:spPr>
      <dgm:t>
        <a:bodyPr/>
        <a:lstStyle/>
        <a:p>
          <a:pPr rtl="0"/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мониторинг уровня профессиональной </a:t>
          </a:r>
          <a:endParaRPr lang="ru-RU" i="0" dirty="0">
            <a:latin typeface="Times New Roman" pitchFamily="18" charset="0"/>
            <a:cs typeface="Times New Roman" pitchFamily="18" charset="0"/>
          </a:endParaRPr>
        </a:p>
      </dgm:t>
    </dgm:pt>
    <dgm:pt modelId="{91086F65-9543-405C-ABD3-8B052BA53268}" type="parTrans" cxnId="{BA0642B3-AF5E-4887-93B6-B82E84F47EAB}">
      <dgm:prSet/>
      <dgm:spPr/>
      <dgm:t>
        <a:bodyPr/>
        <a:lstStyle/>
        <a:p>
          <a:endParaRPr lang="ru-RU"/>
        </a:p>
      </dgm:t>
    </dgm:pt>
    <dgm:pt modelId="{4D6697DB-61C5-4044-84B0-9E407741E498}" type="sibTrans" cxnId="{BA0642B3-AF5E-4887-93B6-B82E84F47EAB}">
      <dgm:prSet/>
      <dgm:spPr/>
      <dgm:t>
        <a:bodyPr/>
        <a:lstStyle/>
        <a:p>
          <a:endParaRPr lang="ru-RU"/>
        </a:p>
      </dgm:t>
    </dgm:pt>
    <dgm:pt modelId="{A39FFB97-EED9-4728-869A-DE2FB4A46811}">
      <dgm:prSet/>
      <dgm:spPr>
        <a:noFill/>
      </dgm:spPr>
      <dgm:t>
        <a:bodyPr/>
        <a:lstStyle/>
        <a:p>
          <a:pPr rtl="0"/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компетентности педагогов, их образователь</a:t>
          </a:r>
          <a:r>
            <a:rPr lang="ru-RU" b="1" i="0" dirty="0" smtClean="0">
              <a:latin typeface="Arial" pitchFamily="34" charset="0"/>
              <a:cs typeface="Arial" pitchFamily="34" charset="0"/>
            </a:rPr>
            <a:t>ных </a:t>
          </a:r>
          <a:endParaRPr lang="ru-RU" i="0" dirty="0">
            <a:latin typeface="Arial" pitchFamily="34" charset="0"/>
            <a:cs typeface="Arial" pitchFamily="34" charset="0"/>
          </a:endParaRPr>
        </a:p>
      </dgm:t>
    </dgm:pt>
    <dgm:pt modelId="{003FC1A8-7226-4A17-A152-519760482EC8}" type="parTrans" cxnId="{F9378A4D-95A7-4943-B23A-A62D63FC6B4C}">
      <dgm:prSet/>
      <dgm:spPr/>
      <dgm:t>
        <a:bodyPr/>
        <a:lstStyle/>
        <a:p>
          <a:endParaRPr lang="ru-RU"/>
        </a:p>
      </dgm:t>
    </dgm:pt>
    <dgm:pt modelId="{41C85CA9-6A7C-4D81-84FF-A6E0BCD4ECC9}" type="sibTrans" cxnId="{F9378A4D-95A7-4943-B23A-A62D63FC6B4C}">
      <dgm:prSet/>
      <dgm:spPr/>
      <dgm:t>
        <a:bodyPr/>
        <a:lstStyle/>
        <a:p>
          <a:endParaRPr lang="ru-RU"/>
        </a:p>
      </dgm:t>
    </dgm:pt>
    <dgm:pt modelId="{EC268DD2-BB9F-4DA9-9D25-6DDCA5EA94A8}">
      <dgm:prSet/>
      <dgm:spPr>
        <a:noFill/>
      </dgm:spPr>
      <dgm:t>
        <a:bodyPr/>
        <a:lstStyle/>
        <a:p>
          <a:pPr rtl="0"/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потребностей, профессиональных затруднений, </a:t>
          </a:r>
          <a:endParaRPr lang="ru-RU" i="0" dirty="0">
            <a:latin typeface="Times New Roman" pitchFamily="18" charset="0"/>
            <a:cs typeface="Times New Roman" pitchFamily="18" charset="0"/>
          </a:endParaRPr>
        </a:p>
      </dgm:t>
    </dgm:pt>
    <dgm:pt modelId="{7E515099-F0C4-4B12-9B18-A173B577646B}" type="parTrans" cxnId="{E89752FE-9B01-4F37-9372-F300360362D0}">
      <dgm:prSet/>
      <dgm:spPr/>
      <dgm:t>
        <a:bodyPr/>
        <a:lstStyle/>
        <a:p>
          <a:endParaRPr lang="ru-RU"/>
        </a:p>
      </dgm:t>
    </dgm:pt>
    <dgm:pt modelId="{F5046D69-CE47-4CA6-BF75-90A37F9F2A3A}" type="sibTrans" cxnId="{E89752FE-9B01-4F37-9372-F300360362D0}">
      <dgm:prSet/>
      <dgm:spPr/>
      <dgm:t>
        <a:bodyPr/>
        <a:lstStyle/>
        <a:p>
          <a:endParaRPr lang="ru-RU"/>
        </a:p>
      </dgm:t>
    </dgm:pt>
    <dgm:pt modelId="{692D9D36-A602-421B-9530-B4472204C401}">
      <dgm:prSet/>
      <dgm:spPr/>
      <dgm:t>
        <a:bodyPr/>
        <a:lstStyle/>
        <a:p>
          <a:endParaRPr lang="ru-RU"/>
        </a:p>
      </dgm:t>
    </dgm:pt>
    <dgm:pt modelId="{3D6520EB-4867-4103-AAA1-02F2DD72A329}" type="parTrans" cxnId="{FF960F28-9A95-4AC5-932F-4DD589994CA2}">
      <dgm:prSet/>
      <dgm:spPr/>
      <dgm:t>
        <a:bodyPr/>
        <a:lstStyle/>
        <a:p>
          <a:endParaRPr lang="ru-RU"/>
        </a:p>
      </dgm:t>
    </dgm:pt>
    <dgm:pt modelId="{3F39D8E4-DF92-4DA3-B339-DFE2BAC0531F}" type="sibTrans" cxnId="{FF960F28-9A95-4AC5-932F-4DD589994CA2}">
      <dgm:prSet/>
      <dgm:spPr/>
      <dgm:t>
        <a:bodyPr/>
        <a:lstStyle/>
        <a:p>
          <a:endParaRPr lang="ru-RU"/>
        </a:p>
      </dgm:t>
    </dgm:pt>
    <dgm:pt modelId="{F7F9015E-F701-490D-968A-0CEC2080136E}">
      <dgm:prSet/>
      <dgm:spPr/>
      <dgm:t>
        <a:bodyPr/>
        <a:lstStyle/>
        <a:p>
          <a:endParaRPr lang="ru-RU"/>
        </a:p>
      </dgm:t>
    </dgm:pt>
    <dgm:pt modelId="{D21740A1-5912-4E70-81FF-EDF5CF325742}" type="parTrans" cxnId="{ECBC9A55-5631-4FCE-81DE-6DACA159144A}">
      <dgm:prSet/>
      <dgm:spPr/>
      <dgm:t>
        <a:bodyPr/>
        <a:lstStyle/>
        <a:p>
          <a:endParaRPr lang="ru-RU"/>
        </a:p>
      </dgm:t>
    </dgm:pt>
    <dgm:pt modelId="{C10550D9-2A53-4968-BB98-61EA784BEA4A}" type="sibTrans" cxnId="{ECBC9A55-5631-4FCE-81DE-6DACA159144A}">
      <dgm:prSet/>
      <dgm:spPr/>
      <dgm:t>
        <a:bodyPr/>
        <a:lstStyle/>
        <a:p>
          <a:endParaRPr lang="ru-RU"/>
        </a:p>
      </dgm:t>
    </dgm:pt>
    <dgm:pt modelId="{7F79A268-2FF2-42EB-A0A9-C13D19956EB9}">
      <dgm:prSet/>
      <dgm:spPr/>
      <dgm:t>
        <a:bodyPr/>
        <a:lstStyle/>
        <a:p>
          <a:endParaRPr lang="ru-RU"/>
        </a:p>
      </dgm:t>
    </dgm:pt>
    <dgm:pt modelId="{A8A35450-BB08-40CF-B603-CA70548F7719}" type="parTrans" cxnId="{D22013B4-E01B-4532-8E70-DB13053A3862}">
      <dgm:prSet/>
      <dgm:spPr/>
      <dgm:t>
        <a:bodyPr/>
        <a:lstStyle/>
        <a:p>
          <a:endParaRPr lang="ru-RU"/>
        </a:p>
      </dgm:t>
    </dgm:pt>
    <dgm:pt modelId="{06DF6AF3-D2C3-4A0F-90FB-FFBF2E2D423D}" type="sibTrans" cxnId="{D22013B4-E01B-4532-8E70-DB13053A3862}">
      <dgm:prSet/>
      <dgm:spPr/>
      <dgm:t>
        <a:bodyPr/>
        <a:lstStyle/>
        <a:p>
          <a:endParaRPr lang="ru-RU"/>
        </a:p>
      </dgm:t>
    </dgm:pt>
    <dgm:pt modelId="{A2D73502-B86B-43AE-BE33-3EF5C195C725}">
      <dgm:prSet/>
      <dgm:spPr/>
      <dgm:t>
        <a:bodyPr/>
        <a:lstStyle/>
        <a:p>
          <a:endParaRPr lang="ru-RU"/>
        </a:p>
      </dgm:t>
    </dgm:pt>
    <dgm:pt modelId="{DA1C255B-1B09-4838-8E0D-A9205C6B389B}" type="parTrans" cxnId="{87DAB085-CB1C-4F4C-8C1E-8FFA9BEE4160}">
      <dgm:prSet/>
      <dgm:spPr/>
      <dgm:t>
        <a:bodyPr/>
        <a:lstStyle/>
        <a:p>
          <a:endParaRPr lang="ru-RU"/>
        </a:p>
      </dgm:t>
    </dgm:pt>
    <dgm:pt modelId="{D6C02A40-359C-4A24-A1B7-66B79CDF0562}" type="sibTrans" cxnId="{87DAB085-CB1C-4F4C-8C1E-8FFA9BEE4160}">
      <dgm:prSet/>
      <dgm:spPr/>
      <dgm:t>
        <a:bodyPr/>
        <a:lstStyle/>
        <a:p>
          <a:endParaRPr lang="ru-RU"/>
        </a:p>
      </dgm:t>
    </dgm:pt>
    <dgm:pt modelId="{D042CB90-2E84-42F8-AFB1-3E5F49214867}">
      <dgm:prSet/>
      <dgm:spPr/>
      <dgm:t>
        <a:bodyPr/>
        <a:lstStyle/>
        <a:p>
          <a:endParaRPr lang="ru-RU"/>
        </a:p>
      </dgm:t>
    </dgm:pt>
    <dgm:pt modelId="{E4E12B0D-D897-4152-9186-9C44E0E02F71}" type="parTrans" cxnId="{3F646645-3894-4EAF-908F-D58B8C04E290}">
      <dgm:prSet/>
      <dgm:spPr/>
      <dgm:t>
        <a:bodyPr/>
        <a:lstStyle/>
        <a:p>
          <a:endParaRPr lang="ru-RU"/>
        </a:p>
      </dgm:t>
    </dgm:pt>
    <dgm:pt modelId="{738CCA9E-9F50-4FAC-B1B1-47B72143D2D0}" type="sibTrans" cxnId="{3F646645-3894-4EAF-908F-D58B8C04E290}">
      <dgm:prSet/>
      <dgm:spPr/>
      <dgm:t>
        <a:bodyPr/>
        <a:lstStyle/>
        <a:p>
          <a:endParaRPr lang="ru-RU"/>
        </a:p>
      </dgm:t>
    </dgm:pt>
    <dgm:pt modelId="{CED6A922-DAF6-4B05-B62E-746B167EEDFE}">
      <dgm:prSet/>
      <dgm:spPr/>
      <dgm:t>
        <a:bodyPr/>
        <a:lstStyle/>
        <a:p>
          <a:endParaRPr lang="ru-RU"/>
        </a:p>
      </dgm:t>
    </dgm:pt>
    <dgm:pt modelId="{B6738D50-E0AC-4134-B54E-A7C7D56A68FE}" type="parTrans" cxnId="{B4E3EA56-6DAE-4B8E-B45D-73F8B60E059E}">
      <dgm:prSet/>
      <dgm:spPr/>
      <dgm:t>
        <a:bodyPr/>
        <a:lstStyle/>
        <a:p>
          <a:endParaRPr lang="ru-RU"/>
        </a:p>
      </dgm:t>
    </dgm:pt>
    <dgm:pt modelId="{6B2BAB10-F589-43EB-AC2D-C48FA9FACFBA}" type="sibTrans" cxnId="{B4E3EA56-6DAE-4B8E-B45D-73F8B60E059E}">
      <dgm:prSet/>
      <dgm:spPr/>
      <dgm:t>
        <a:bodyPr/>
        <a:lstStyle/>
        <a:p>
          <a:endParaRPr lang="ru-RU"/>
        </a:p>
      </dgm:t>
    </dgm:pt>
    <dgm:pt modelId="{EDE2E27E-F71C-4CE0-96F1-2B987C69E78B}">
      <dgm:prSet/>
      <dgm:spPr/>
      <dgm:t>
        <a:bodyPr/>
        <a:lstStyle/>
        <a:p>
          <a:endParaRPr lang="ru-RU"/>
        </a:p>
      </dgm:t>
    </dgm:pt>
    <dgm:pt modelId="{4EE82A3E-21EF-45D1-8B26-AC6DC5902636}" type="parTrans" cxnId="{95C32161-3E01-4CC0-8A41-B362E9623E29}">
      <dgm:prSet/>
      <dgm:spPr/>
      <dgm:t>
        <a:bodyPr/>
        <a:lstStyle/>
        <a:p>
          <a:endParaRPr lang="ru-RU"/>
        </a:p>
      </dgm:t>
    </dgm:pt>
    <dgm:pt modelId="{1D0E5B76-B61A-4C1D-AD95-8B4D60A62DCC}" type="sibTrans" cxnId="{95C32161-3E01-4CC0-8A41-B362E9623E29}">
      <dgm:prSet/>
      <dgm:spPr/>
      <dgm:t>
        <a:bodyPr/>
        <a:lstStyle/>
        <a:p>
          <a:endParaRPr lang="ru-RU"/>
        </a:p>
      </dgm:t>
    </dgm:pt>
    <dgm:pt modelId="{D4153C48-7A9F-4ADF-B24E-B72F822882D1}">
      <dgm:prSet/>
      <dgm:spPr/>
      <dgm:t>
        <a:bodyPr/>
        <a:lstStyle/>
        <a:p>
          <a:endParaRPr lang="ru-RU"/>
        </a:p>
      </dgm:t>
    </dgm:pt>
    <dgm:pt modelId="{36EC67B6-A466-4904-9752-8D36062E6CAF}" type="parTrans" cxnId="{13408FD7-8C48-4285-92CF-393B9594E1AB}">
      <dgm:prSet/>
      <dgm:spPr/>
      <dgm:t>
        <a:bodyPr/>
        <a:lstStyle/>
        <a:p>
          <a:endParaRPr lang="ru-RU"/>
        </a:p>
      </dgm:t>
    </dgm:pt>
    <dgm:pt modelId="{063939BC-0612-4B7A-8BD4-4B8000AB0A06}" type="sibTrans" cxnId="{13408FD7-8C48-4285-92CF-393B9594E1AB}">
      <dgm:prSet/>
      <dgm:spPr/>
      <dgm:t>
        <a:bodyPr/>
        <a:lstStyle/>
        <a:p>
          <a:endParaRPr lang="ru-RU"/>
        </a:p>
      </dgm:t>
    </dgm:pt>
    <dgm:pt modelId="{D76884A4-2986-4706-AFD0-5B9ED002CBC6}" type="pres">
      <dgm:prSet presAssocID="{21CA77B6-9209-4A5E-A318-D8A984F1EA4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38730-40BA-4AE9-A5C9-ED9533A719BE}" type="pres">
      <dgm:prSet presAssocID="{081D5B52-00F7-496A-8E00-BE9FE3FCE75C}" presName="circle1" presStyleLbl="node1" presStyleIdx="0" presStyleCnt="7"/>
      <dgm:spPr/>
    </dgm:pt>
    <dgm:pt modelId="{D14893CD-FE70-4B12-B207-9DBE539EB204}" type="pres">
      <dgm:prSet presAssocID="{081D5B52-00F7-496A-8E00-BE9FE3FCE75C}" presName="space" presStyleCnt="0"/>
      <dgm:spPr/>
    </dgm:pt>
    <dgm:pt modelId="{442DCF0D-71FA-4D3C-8340-0C465FF91413}" type="pres">
      <dgm:prSet presAssocID="{081D5B52-00F7-496A-8E00-BE9FE3FCE75C}" presName="rect1" presStyleLbl="alignAcc1" presStyleIdx="0" presStyleCnt="7" custScaleX="109685" custScaleY="119705" custLinFactNeighborX="2171" custLinFactNeighborY="1413"/>
      <dgm:spPr/>
      <dgm:t>
        <a:bodyPr/>
        <a:lstStyle/>
        <a:p>
          <a:endParaRPr lang="ru-RU"/>
        </a:p>
      </dgm:t>
    </dgm:pt>
    <dgm:pt modelId="{5170CE56-8C62-4766-AB10-2042114B4E02}" type="pres">
      <dgm:prSet presAssocID="{3FDFCEE6-71F5-4775-8A33-933B86A599A4}" presName="vertSpace2" presStyleLbl="node1" presStyleIdx="0" presStyleCnt="7"/>
      <dgm:spPr/>
    </dgm:pt>
    <dgm:pt modelId="{41641E0C-D578-4E48-B0D3-C85A92DF513F}" type="pres">
      <dgm:prSet presAssocID="{3FDFCEE6-71F5-4775-8A33-933B86A599A4}" presName="circle2" presStyleLbl="node1" presStyleIdx="1" presStyleCnt="7"/>
      <dgm:spPr/>
    </dgm:pt>
    <dgm:pt modelId="{633E4CEE-4F76-4AB5-A8B3-848520D3E3B8}" type="pres">
      <dgm:prSet presAssocID="{3FDFCEE6-71F5-4775-8A33-933B86A599A4}" presName="rect2" presStyleLbl="alignAcc1" presStyleIdx="1" presStyleCnt="7" custScaleY="95096"/>
      <dgm:spPr/>
      <dgm:t>
        <a:bodyPr/>
        <a:lstStyle/>
        <a:p>
          <a:endParaRPr lang="ru-RU"/>
        </a:p>
      </dgm:t>
    </dgm:pt>
    <dgm:pt modelId="{C3B6BD0E-DAB4-41C0-8314-6DB997223BC5}" type="pres">
      <dgm:prSet presAssocID="{FD5A1E12-DF21-46E6-A2E7-F702D1B93FBF}" presName="vertSpace3" presStyleLbl="node1" presStyleIdx="1" presStyleCnt="7"/>
      <dgm:spPr/>
    </dgm:pt>
    <dgm:pt modelId="{276EA040-0B9B-4E2B-A816-03A0474384AC}" type="pres">
      <dgm:prSet presAssocID="{FD5A1E12-DF21-46E6-A2E7-F702D1B93FBF}" presName="circle3" presStyleLbl="node1" presStyleIdx="2" presStyleCnt="7"/>
      <dgm:spPr/>
    </dgm:pt>
    <dgm:pt modelId="{3FFF4664-4510-44A8-B17E-2679F2247B3B}" type="pres">
      <dgm:prSet presAssocID="{FD5A1E12-DF21-46E6-A2E7-F702D1B93FBF}" presName="rect3" presStyleLbl="alignAcc1" presStyleIdx="2" presStyleCnt="7" custScaleX="110412" custLinFactNeighborX="-484" custLinFactNeighborY="1040"/>
      <dgm:spPr/>
      <dgm:t>
        <a:bodyPr/>
        <a:lstStyle/>
        <a:p>
          <a:endParaRPr lang="ru-RU"/>
        </a:p>
      </dgm:t>
    </dgm:pt>
    <dgm:pt modelId="{C3188FE6-F443-4217-897F-F2BAD1ED912E}" type="pres">
      <dgm:prSet presAssocID="{54E0235E-D686-4BA4-A819-299F98684DB4}" presName="vertSpace4" presStyleLbl="node1" presStyleIdx="2" presStyleCnt="7"/>
      <dgm:spPr/>
    </dgm:pt>
    <dgm:pt modelId="{E137B3CE-C9FA-45A3-AA67-4DF27284A8B0}" type="pres">
      <dgm:prSet presAssocID="{54E0235E-D686-4BA4-A819-299F98684DB4}" presName="circle4" presStyleLbl="node1" presStyleIdx="3" presStyleCnt="7" custLinFactNeighborX="180" custLinFactNeighborY="-552"/>
      <dgm:spPr/>
    </dgm:pt>
    <dgm:pt modelId="{D1E2A1E2-8F36-4E27-B732-D8A0EB03467F}" type="pres">
      <dgm:prSet presAssocID="{54E0235E-D686-4BA4-A819-299F98684DB4}" presName="rect4" presStyleLbl="alignAcc1" presStyleIdx="3" presStyleCnt="7" custLinFactNeighborX="10412" custLinFactNeighborY="-3120"/>
      <dgm:spPr/>
      <dgm:t>
        <a:bodyPr/>
        <a:lstStyle/>
        <a:p>
          <a:endParaRPr lang="ru-RU"/>
        </a:p>
      </dgm:t>
    </dgm:pt>
    <dgm:pt modelId="{FE5E54C1-16E6-4559-AB18-9566F91E28EA}" type="pres">
      <dgm:prSet presAssocID="{8ED94A23-B9F2-464C-B276-330E727A1EF6}" presName="vertSpace5" presStyleLbl="node1" presStyleIdx="3" presStyleCnt="7"/>
      <dgm:spPr/>
    </dgm:pt>
    <dgm:pt modelId="{4AD4026B-6B67-47D4-A610-E7624A409E63}" type="pres">
      <dgm:prSet presAssocID="{8ED94A23-B9F2-464C-B276-330E727A1EF6}" presName="circle5" presStyleLbl="node1" presStyleIdx="4" presStyleCnt="7"/>
      <dgm:spPr/>
    </dgm:pt>
    <dgm:pt modelId="{E89BCE01-2B61-4851-AE63-F5D2BB16046B}" type="pres">
      <dgm:prSet presAssocID="{8ED94A23-B9F2-464C-B276-330E727A1EF6}" presName="rect5" presStyleLbl="alignAcc1" presStyleIdx="4" presStyleCnt="7"/>
      <dgm:spPr/>
      <dgm:t>
        <a:bodyPr/>
        <a:lstStyle/>
        <a:p>
          <a:endParaRPr lang="ru-RU"/>
        </a:p>
      </dgm:t>
    </dgm:pt>
    <dgm:pt modelId="{FC407405-BA28-48D8-8D41-E7E282C3B8E7}" type="pres">
      <dgm:prSet presAssocID="{A39FFB97-EED9-4728-869A-DE2FB4A46811}" presName="vertSpace6" presStyleLbl="node1" presStyleIdx="4" presStyleCnt="7"/>
      <dgm:spPr/>
    </dgm:pt>
    <dgm:pt modelId="{5EC7A2BA-01B3-477C-8C6F-210468BD9B23}" type="pres">
      <dgm:prSet presAssocID="{A39FFB97-EED9-4728-869A-DE2FB4A46811}" presName="circle6" presStyleLbl="node1" presStyleIdx="5" presStyleCnt="7"/>
      <dgm:spPr/>
    </dgm:pt>
    <dgm:pt modelId="{B1DD22CE-9E7B-42AE-A3F3-26BF1AD72045}" type="pres">
      <dgm:prSet presAssocID="{A39FFB97-EED9-4728-869A-DE2FB4A46811}" presName="rect6" presStyleLbl="alignAcc1" presStyleIdx="5" presStyleCnt="7"/>
      <dgm:spPr/>
      <dgm:t>
        <a:bodyPr/>
        <a:lstStyle/>
        <a:p>
          <a:endParaRPr lang="ru-RU"/>
        </a:p>
      </dgm:t>
    </dgm:pt>
    <dgm:pt modelId="{EFF1716B-914C-45BA-8A9D-485D6E0238B2}" type="pres">
      <dgm:prSet presAssocID="{EC268DD2-BB9F-4DA9-9D25-6DDCA5EA94A8}" presName="vertSpace7" presStyleLbl="node1" presStyleIdx="5" presStyleCnt="7"/>
      <dgm:spPr/>
    </dgm:pt>
    <dgm:pt modelId="{AFFCE8C9-27CA-4232-B093-60BDB9A23010}" type="pres">
      <dgm:prSet presAssocID="{EC268DD2-BB9F-4DA9-9D25-6DDCA5EA94A8}" presName="circle7" presStyleLbl="node1" presStyleIdx="6" presStyleCnt="7"/>
      <dgm:spPr/>
    </dgm:pt>
    <dgm:pt modelId="{98E283E7-3F75-4E3E-BA5D-540A0ABF66A4}" type="pres">
      <dgm:prSet presAssocID="{EC268DD2-BB9F-4DA9-9D25-6DDCA5EA94A8}" presName="rect7" presStyleLbl="alignAcc1" presStyleIdx="6" presStyleCnt="7" custLinFactNeighborX="-303" custLinFactNeighborY="21821"/>
      <dgm:spPr/>
      <dgm:t>
        <a:bodyPr/>
        <a:lstStyle/>
        <a:p>
          <a:endParaRPr lang="ru-RU"/>
        </a:p>
      </dgm:t>
    </dgm:pt>
    <dgm:pt modelId="{7231F28C-18BD-493E-B760-3FE15E985C6F}" type="pres">
      <dgm:prSet presAssocID="{081D5B52-00F7-496A-8E00-BE9FE3FCE75C}" presName="rect1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444BC-BAEB-4837-B782-115A9EB23E3F}" type="pres">
      <dgm:prSet presAssocID="{3FDFCEE6-71F5-4775-8A33-933B86A599A4}" presName="rect2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20049-CD72-483E-8727-FE36ED8B62C3}" type="pres">
      <dgm:prSet presAssocID="{FD5A1E12-DF21-46E6-A2E7-F702D1B93FBF}" presName="rect3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AD7FE-2141-47FE-A80C-0522575B36B4}" type="pres">
      <dgm:prSet presAssocID="{54E0235E-D686-4BA4-A819-299F98684DB4}" presName="rect4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B785B-4793-4109-83DD-448A605AC7E4}" type="pres">
      <dgm:prSet presAssocID="{8ED94A23-B9F2-464C-B276-330E727A1EF6}" presName="rect5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80937-4681-4924-A993-DE4ECD10247D}" type="pres">
      <dgm:prSet presAssocID="{A39FFB97-EED9-4728-869A-DE2FB4A46811}" presName="rect6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A5C9F-1B72-48D2-B269-E8C5D7E428EC}" type="pres">
      <dgm:prSet presAssocID="{EC268DD2-BB9F-4DA9-9D25-6DDCA5EA94A8}" presName="rect7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F72B1D-C3D4-4D4A-A6B2-E2435D2F87DD}" type="presOf" srcId="{3FDFCEE6-71F5-4775-8A33-933B86A599A4}" destId="{1D3444BC-BAEB-4837-B782-115A9EB23E3F}" srcOrd="1" destOrd="0" presId="urn:microsoft.com/office/officeart/2005/8/layout/target3"/>
    <dgm:cxn modelId="{D22013B4-E01B-4532-8E70-DB13053A3862}" srcId="{21CA77B6-9209-4A5E-A318-D8A984F1EA47}" destId="{7F79A268-2FF2-42EB-A0A9-C13D19956EB9}" srcOrd="9" destOrd="0" parTransId="{A8A35450-BB08-40CF-B603-CA70548F7719}" sibTransId="{06DF6AF3-D2C3-4A0F-90FB-FFBF2E2D423D}"/>
    <dgm:cxn modelId="{501BC22E-A476-41A3-A615-0E5BED38A2AC}" type="presOf" srcId="{21CA77B6-9209-4A5E-A318-D8A984F1EA47}" destId="{D76884A4-2986-4706-AFD0-5B9ED002CBC6}" srcOrd="0" destOrd="0" presId="urn:microsoft.com/office/officeart/2005/8/layout/target3"/>
    <dgm:cxn modelId="{37106B29-2E7D-414E-B58B-8F35DC9DAF6C}" type="presOf" srcId="{A39FFB97-EED9-4728-869A-DE2FB4A46811}" destId="{B1DD22CE-9E7B-42AE-A3F3-26BF1AD72045}" srcOrd="0" destOrd="0" presId="urn:microsoft.com/office/officeart/2005/8/layout/target3"/>
    <dgm:cxn modelId="{3F646645-3894-4EAF-908F-D58B8C04E290}" srcId="{21CA77B6-9209-4A5E-A318-D8A984F1EA47}" destId="{D042CB90-2E84-42F8-AFB1-3E5F49214867}" srcOrd="11" destOrd="0" parTransId="{E4E12B0D-D897-4152-9186-9C44E0E02F71}" sibTransId="{738CCA9E-9F50-4FAC-B1B1-47B72143D2D0}"/>
    <dgm:cxn modelId="{ECBC9A55-5631-4FCE-81DE-6DACA159144A}" srcId="{21CA77B6-9209-4A5E-A318-D8A984F1EA47}" destId="{F7F9015E-F701-490D-968A-0CEC2080136E}" srcOrd="8" destOrd="0" parTransId="{D21740A1-5912-4E70-81FF-EDF5CF325742}" sibTransId="{C10550D9-2A53-4968-BB98-61EA784BEA4A}"/>
    <dgm:cxn modelId="{4F56BA10-8E41-49E9-88B4-6D67D45F8456}" srcId="{21CA77B6-9209-4A5E-A318-D8A984F1EA47}" destId="{54E0235E-D686-4BA4-A819-299F98684DB4}" srcOrd="3" destOrd="0" parTransId="{5CAB77A6-C63A-4281-9BAC-766AF7B25547}" sibTransId="{AD29BD32-6F54-4F50-8FEF-54BE73E8AB81}"/>
    <dgm:cxn modelId="{95C32161-3E01-4CC0-8A41-B362E9623E29}" srcId="{21CA77B6-9209-4A5E-A318-D8A984F1EA47}" destId="{EDE2E27E-F71C-4CE0-96F1-2B987C69E78B}" srcOrd="13" destOrd="0" parTransId="{4EE82A3E-21EF-45D1-8B26-AC6DC5902636}" sibTransId="{1D0E5B76-B61A-4C1D-AD95-8B4D60A62DCC}"/>
    <dgm:cxn modelId="{D928AF02-11C0-411E-8F92-35C34C2B7209}" type="presOf" srcId="{081D5B52-00F7-496A-8E00-BE9FE3FCE75C}" destId="{7231F28C-18BD-493E-B760-3FE15E985C6F}" srcOrd="1" destOrd="0" presId="urn:microsoft.com/office/officeart/2005/8/layout/target3"/>
    <dgm:cxn modelId="{13408FD7-8C48-4285-92CF-393B9594E1AB}" srcId="{21CA77B6-9209-4A5E-A318-D8A984F1EA47}" destId="{D4153C48-7A9F-4ADF-B24E-B72F822882D1}" srcOrd="14" destOrd="0" parTransId="{36EC67B6-A466-4904-9752-8D36062E6CAF}" sibTransId="{063939BC-0612-4B7A-8BD4-4B8000AB0A06}"/>
    <dgm:cxn modelId="{8673E982-DE6B-4507-8F99-5DAF65D271FA}" type="presOf" srcId="{EC268DD2-BB9F-4DA9-9D25-6DDCA5EA94A8}" destId="{612A5C9F-1B72-48D2-B269-E8C5D7E428EC}" srcOrd="1" destOrd="0" presId="urn:microsoft.com/office/officeart/2005/8/layout/target3"/>
    <dgm:cxn modelId="{65BA5AAF-FE75-4372-AD35-30D57957DDDF}" type="presOf" srcId="{FD5A1E12-DF21-46E6-A2E7-F702D1B93FBF}" destId="{3FFF4664-4510-44A8-B17E-2679F2247B3B}" srcOrd="0" destOrd="0" presId="urn:microsoft.com/office/officeart/2005/8/layout/target3"/>
    <dgm:cxn modelId="{BA0642B3-AF5E-4887-93B6-B82E84F47EAB}" srcId="{21CA77B6-9209-4A5E-A318-D8A984F1EA47}" destId="{8ED94A23-B9F2-464C-B276-330E727A1EF6}" srcOrd="4" destOrd="0" parTransId="{91086F65-9543-405C-ABD3-8B052BA53268}" sibTransId="{4D6697DB-61C5-4044-84B0-9E407741E498}"/>
    <dgm:cxn modelId="{B70DA7F3-E36B-4EDB-9AB8-B114F8CCEAF5}" type="presOf" srcId="{EC268DD2-BB9F-4DA9-9D25-6DDCA5EA94A8}" destId="{98E283E7-3F75-4E3E-BA5D-540A0ABF66A4}" srcOrd="0" destOrd="0" presId="urn:microsoft.com/office/officeart/2005/8/layout/target3"/>
    <dgm:cxn modelId="{E89752FE-9B01-4F37-9372-F300360362D0}" srcId="{21CA77B6-9209-4A5E-A318-D8A984F1EA47}" destId="{EC268DD2-BB9F-4DA9-9D25-6DDCA5EA94A8}" srcOrd="6" destOrd="0" parTransId="{7E515099-F0C4-4B12-9B18-A173B577646B}" sibTransId="{F5046D69-CE47-4CA6-BF75-90A37F9F2A3A}"/>
    <dgm:cxn modelId="{C542639B-F4B0-482C-9137-D8F4064B5DD1}" srcId="{21CA77B6-9209-4A5E-A318-D8A984F1EA47}" destId="{3FDFCEE6-71F5-4775-8A33-933B86A599A4}" srcOrd="1" destOrd="0" parTransId="{05AC268A-B1C8-4516-BE06-CF8D135D8414}" sibTransId="{573F3564-A160-4D30-92ED-77743D6AFD97}"/>
    <dgm:cxn modelId="{F8FA40E0-75AC-490F-9014-A2AA654C0506}" type="presOf" srcId="{54E0235E-D686-4BA4-A819-299F98684DB4}" destId="{D1E2A1E2-8F36-4E27-B732-D8A0EB03467F}" srcOrd="0" destOrd="0" presId="urn:microsoft.com/office/officeart/2005/8/layout/target3"/>
    <dgm:cxn modelId="{B4E3EA56-6DAE-4B8E-B45D-73F8B60E059E}" srcId="{21CA77B6-9209-4A5E-A318-D8A984F1EA47}" destId="{CED6A922-DAF6-4B05-B62E-746B167EEDFE}" srcOrd="12" destOrd="0" parTransId="{B6738D50-E0AC-4134-B54E-A7C7D56A68FE}" sibTransId="{6B2BAB10-F589-43EB-AC2D-C48FA9FACFBA}"/>
    <dgm:cxn modelId="{F4D42275-6D66-4FF8-BD12-55B96A9686AB}" type="presOf" srcId="{FD5A1E12-DF21-46E6-A2E7-F702D1B93FBF}" destId="{8FD20049-CD72-483E-8727-FE36ED8B62C3}" srcOrd="1" destOrd="0" presId="urn:microsoft.com/office/officeart/2005/8/layout/target3"/>
    <dgm:cxn modelId="{FE5337D2-FB2C-4CE7-A95A-29D6C30EAAF0}" type="presOf" srcId="{081D5B52-00F7-496A-8E00-BE9FE3FCE75C}" destId="{442DCF0D-71FA-4D3C-8340-0C465FF91413}" srcOrd="0" destOrd="0" presId="urn:microsoft.com/office/officeart/2005/8/layout/target3"/>
    <dgm:cxn modelId="{0C97A708-87B6-4B5B-A444-0AA7235AB227}" type="presOf" srcId="{54E0235E-D686-4BA4-A819-299F98684DB4}" destId="{26BAD7FE-2141-47FE-A80C-0522575B36B4}" srcOrd="1" destOrd="0" presId="urn:microsoft.com/office/officeart/2005/8/layout/target3"/>
    <dgm:cxn modelId="{924592DB-104A-4586-95E6-1AFC7D5E15A5}" type="presOf" srcId="{3FDFCEE6-71F5-4775-8A33-933B86A599A4}" destId="{633E4CEE-4F76-4AB5-A8B3-848520D3E3B8}" srcOrd="0" destOrd="0" presId="urn:microsoft.com/office/officeart/2005/8/layout/target3"/>
    <dgm:cxn modelId="{79AD03B1-E521-40A8-85B0-89AA542A9DC0}" type="presOf" srcId="{8ED94A23-B9F2-464C-B276-330E727A1EF6}" destId="{3C6B785B-4793-4109-83DD-448A605AC7E4}" srcOrd="1" destOrd="0" presId="urn:microsoft.com/office/officeart/2005/8/layout/target3"/>
    <dgm:cxn modelId="{F9378A4D-95A7-4943-B23A-A62D63FC6B4C}" srcId="{21CA77B6-9209-4A5E-A318-D8A984F1EA47}" destId="{A39FFB97-EED9-4728-869A-DE2FB4A46811}" srcOrd="5" destOrd="0" parTransId="{003FC1A8-7226-4A17-A152-519760482EC8}" sibTransId="{41C85CA9-6A7C-4D81-84FF-A6E0BCD4ECC9}"/>
    <dgm:cxn modelId="{72ABADF2-3A41-4271-A9B5-088380A819F8}" srcId="{21CA77B6-9209-4A5E-A318-D8A984F1EA47}" destId="{081D5B52-00F7-496A-8E00-BE9FE3FCE75C}" srcOrd="0" destOrd="0" parTransId="{DD07787E-F98B-4551-BDBA-DAE68EA4E5CA}" sibTransId="{CBE661CE-14E8-478A-97AC-556DD375FF10}"/>
    <dgm:cxn modelId="{8E42AE04-AB05-42AE-B57B-89E178677455}" srcId="{21CA77B6-9209-4A5E-A318-D8A984F1EA47}" destId="{FD5A1E12-DF21-46E6-A2E7-F702D1B93FBF}" srcOrd="2" destOrd="0" parTransId="{7586219A-E4B0-462B-A959-D40E67A6E7A4}" sibTransId="{E495B9D4-853A-42C8-A1C4-BA0C0B7CE970}"/>
    <dgm:cxn modelId="{B1D82444-6C80-4606-9EB7-E00962664B46}" type="presOf" srcId="{A39FFB97-EED9-4728-869A-DE2FB4A46811}" destId="{3C180937-4681-4924-A993-DE4ECD10247D}" srcOrd="1" destOrd="0" presId="urn:microsoft.com/office/officeart/2005/8/layout/target3"/>
    <dgm:cxn modelId="{0E35F246-0C68-470F-BF2C-430B2C6F2B8E}" type="presOf" srcId="{8ED94A23-B9F2-464C-B276-330E727A1EF6}" destId="{E89BCE01-2B61-4851-AE63-F5D2BB16046B}" srcOrd="0" destOrd="0" presId="urn:microsoft.com/office/officeart/2005/8/layout/target3"/>
    <dgm:cxn modelId="{87DAB085-CB1C-4F4C-8C1E-8FFA9BEE4160}" srcId="{21CA77B6-9209-4A5E-A318-D8A984F1EA47}" destId="{A2D73502-B86B-43AE-BE33-3EF5C195C725}" srcOrd="10" destOrd="0" parTransId="{DA1C255B-1B09-4838-8E0D-A9205C6B389B}" sibTransId="{D6C02A40-359C-4A24-A1B7-66B79CDF0562}"/>
    <dgm:cxn modelId="{FF960F28-9A95-4AC5-932F-4DD589994CA2}" srcId="{21CA77B6-9209-4A5E-A318-D8A984F1EA47}" destId="{692D9D36-A602-421B-9530-B4472204C401}" srcOrd="7" destOrd="0" parTransId="{3D6520EB-4867-4103-AAA1-02F2DD72A329}" sibTransId="{3F39D8E4-DF92-4DA3-B339-DFE2BAC0531F}"/>
    <dgm:cxn modelId="{749A1766-BBD2-4104-9344-D11CC9D24DB3}" type="presParOf" srcId="{D76884A4-2986-4706-AFD0-5B9ED002CBC6}" destId="{14838730-40BA-4AE9-A5C9-ED9533A719BE}" srcOrd="0" destOrd="0" presId="urn:microsoft.com/office/officeart/2005/8/layout/target3"/>
    <dgm:cxn modelId="{226B2633-DD4D-43B4-9224-0C168ED3BC7D}" type="presParOf" srcId="{D76884A4-2986-4706-AFD0-5B9ED002CBC6}" destId="{D14893CD-FE70-4B12-B207-9DBE539EB204}" srcOrd="1" destOrd="0" presId="urn:microsoft.com/office/officeart/2005/8/layout/target3"/>
    <dgm:cxn modelId="{5EFBF364-3D20-48A9-8FA8-14527D1FCB50}" type="presParOf" srcId="{D76884A4-2986-4706-AFD0-5B9ED002CBC6}" destId="{442DCF0D-71FA-4D3C-8340-0C465FF91413}" srcOrd="2" destOrd="0" presId="urn:microsoft.com/office/officeart/2005/8/layout/target3"/>
    <dgm:cxn modelId="{9E502930-E43F-45E1-824B-C753ED95D4CA}" type="presParOf" srcId="{D76884A4-2986-4706-AFD0-5B9ED002CBC6}" destId="{5170CE56-8C62-4766-AB10-2042114B4E02}" srcOrd="3" destOrd="0" presId="urn:microsoft.com/office/officeart/2005/8/layout/target3"/>
    <dgm:cxn modelId="{452889DC-3916-402F-89EE-4B07A883193A}" type="presParOf" srcId="{D76884A4-2986-4706-AFD0-5B9ED002CBC6}" destId="{41641E0C-D578-4E48-B0D3-C85A92DF513F}" srcOrd="4" destOrd="0" presId="urn:microsoft.com/office/officeart/2005/8/layout/target3"/>
    <dgm:cxn modelId="{879A30D7-C4F9-44DD-BDE8-793250DA5F3E}" type="presParOf" srcId="{D76884A4-2986-4706-AFD0-5B9ED002CBC6}" destId="{633E4CEE-4F76-4AB5-A8B3-848520D3E3B8}" srcOrd="5" destOrd="0" presId="urn:microsoft.com/office/officeart/2005/8/layout/target3"/>
    <dgm:cxn modelId="{7B248A6C-EF99-4213-AFB9-300F11F358C1}" type="presParOf" srcId="{D76884A4-2986-4706-AFD0-5B9ED002CBC6}" destId="{C3B6BD0E-DAB4-41C0-8314-6DB997223BC5}" srcOrd="6" destOrd="0" presId="urn:microsoft.com/office/officeart/2005/8/layout/target3"/>
    <dgm:cxn modelId="{F3A0AD58-C23B-478A-AF4D-67235C0A06C4}" type="presParOf" srcId="{D76884A4-2986-4706-AFD0-5B9ED002CBC6}" destId="{276EA040-0B9B-4E2B-A816-03A0474384AC}" srcOrd="7" destOrd="0" presId="urn:microsoft.com/office/officeart/2005/8/layout/target3"/>
    <dgm:cxn modelId="{8C705743-EFAB-4DF7-B404-5598DE20533F}" type="presParOf" srcId="{D76884A4-2986-4706-AFD0-5B9ED002CBC6}" destId="{3FFF4664-4510-44A8-B17E-2679F2247B3B}" srcOrd="8" destOrd="0" presId="urn:microsoft.com/office/officeart/2005/8/layout/target3"/>
    <dgm:cxn modelId="{970A2C4A-85BF-4137-8305-3B36E8FB6B2B}" type="presParOf" srcId="{D76884A4-2986-4706-AFD0-5B9ED002CBC6}" destId="{C3188FE6-F443-4217-897F-F2BAD1ED912E}" srcOrd="9" destOrd="0" presId="urn:microsoft.com/office/officeart/2005/8/layout/target3"/>
    <dgm:cxn modelId="{71766CC6-0072-4122-8B8E-407C0FFCF981}" type="presParOf" srcId="{D76884A4-2986-4706-AFD0-5B9ED002CBC6}" destId="{E137B3CE-C9FA-45A3-AA67-4DF27284A8B0}" srcOrd="10" destOrd="0" presId="urn:microsoft.com/office/officeart/2005/8/layout/target3"/>
    <dgm:cxn modelId="{E9574C5B-6B8A-491E-8A13-184F37536BFF}" type="presParOf" srcId="{D76884A4-2986-4706-AFD0-5B9ED002CBC6}" destId="{D1E2A1E2-8F36-4E27-B732-D8A0EB03467F}" srcOrd="11" destOrd="0" presId="urn:microsoft.com/office/officeart/2005/8/layout/target3"/>
    <dgm:cxn modelId="{862563C9-8721-4918-9915-6259E845CA3F}" type="presParOf" srcId="{D76884A4-2986-4706-AFD0-5B9ED002CBC6}" destId="{FE5E54C1-16E6-4559-AB18-9566F91E28EA}" srcOrd="12" destOrd="0" presId="urn:microsoft.com/office/officeart/2005/8/layout/target3"/>
    <dgm:cxn modelId="{05DDDF26-895E-4AAC-A484-67EFE8457C9C}" type="presParOf" srcId="{D76884A4-2986-4706-AFD0-5B9ED002CBC6}" destId="{4AD4026B-6B67-47D4-A610-E7624A409E63}" srcOrd="13" destOrd="0" presId="urn:microsoft.com/office/officeart/2005/8/layout/target3"/>
    <dgm:cxn modelId="{482EEE48-3732-4679-B4E0-2AAD9A7AB5AA}" type="presParOf" srcId="{D76884A4-2986-4706-AFD0-5B9ED002CBC6}" destId="{E89BCE01-2B61-4851-AE63-F5D2BB16046B}" srcOrd="14" destOrd="0" presId="urn:microsoft.com/office/officeart/2005/8/layout/target3"/>
    <dgm:cxn modelId="{02A444B3-7BAC-4ED1-BF1D-0A4570092793}" type="presParOf" srcId="{D76884A4-2986-4706-AFD0-5B9ED002CBC6}" destId="{FC407405-BA28-48D8-8D41-E7E282C3B8E7}" srcOrd="15" destOrd="0" presId="urn:microsoft.com/office/officeart/2005/8/layout/target3"/>
    <dgm:cxn modelId="{0A2CC709-8DFE-4B78-A2DC-63B7C2EA083A}" type="presParOf" srcId="{D76884A4-2986-4706-AFD0-5B9ED002CBC6}" destId="{5EC7A2BA-01B3-477C-8C6F-210468BD9B23}" srcOrd="16" destOrd="0" presId="urn:microsoft.com/office/officeart/2005/8/layout/target3"/>
    <dgm:cxn modelId="{E83BDF18-0175-455B-BABE-1BC84278184F}" type="presParOf" srcId="{D76884A4-2986-4706-AFD0-5B9ED002CBC6}" destId="{B1DD22CE-9E7B-42AE-A3F3-26BF1AD72045}" srcOrd="17" destOrd="0" presId="urn:microsoft.com/office/officeart/2005/8/layout/target3"/>
    <dgm:cxn modelId="{D7326A14-8DB6-4797-B5C0-8E8950489AE6}" type="presParOf" srcId="{D76884A4-2986-4706-AFD0-5B9ED002CBC6}" destId="{EFF1716B-914C-45BA-8A9D-485D6E0238B2}" srcOrd="18" destOrd="0" presId="urn:microsoft.com/office/officeart/2005/8/layout/target3"/>
    <dgm:cxn modelId="{1036DA34-7E08-43B8-80B5-B65A75A13E4B}" type="presParOf" srcId="{D76884A4-2986-4706-AFD0-5B9ED002CBC6}" destId="{AFFCE8C9-27CA-4232-B093-60BDB9A23010}" srcOrd="19" destOrd="0" presId="urn:microsoft.com/office/officeart/2005/8/layout/target3"/>
    <dgm:cxn modelId="{9C065A97-5A0C-4669-B0D2-5AA402A0B37E}" type="presParOf" srcId="{D76884A4-2986-4706-AFD0-5B9ED002CBC6}" destId="{98E283E7-3F75-4E3E-BA5D-540A0ABF66A4}" srcOrd="20" destOrd="0" presId="urn:microsoft.com/office/officeart/2005/8/layout/target3"/>
    <dgm:cxn modelId="{59CAA118-78DA-49A8-9CAC-A3E2763CC884}" type="presParOf" srcId="{D76884A4-2986-4706-AFD0-5B9ED002CBC6}" destId="{7231F28C-18BD-493E-B760-3FE15E985C6F}" srcOrd="21" destOrd="0" presId="urn:microsoft.com/office/officeart/2005/8/layout/target3"/>
    <dgm:cxn modelId="{1CC480D5-7D2E-4A4F-9A50-445D89C32D60}" type="presParOf" srcId="{D76884A4-2986-4706-AFD0-5B9ED002CBC6}" destId="{1D3444BC-BAEB-4837-B782-115A9EB23E3F}" srcOrd="22" destOrd="0" presId="urn:microsoft.com/office/officeart/2005/8/layout/target3"/>
    <dgm:cxn modelId="{414AE296-0A58-488B-B558-6202998158F5}" type="presParOf" srcId="{D76884A4-2986-4706-AFD0-5B9ED002CBC6}" destId="{8FD20049-CD72-483E-8727-FE36ED8B62C3}" srcOrd="23" destOrd="0" presId="urn:microsoft.com/office/officeart/2005/8/layout/target3"/>
    <dgm:cxn modelId="{3BC16D92-1CF9-48E3-AB45-B4E1EFEE9467}" type="presParOf" srcId="{D76884A4-2986-4706-AFD0-5B9ED002CBC6}" destId="{26BAD7FE-2141-47FE-A80C-0522575B36B4}" srcOrd="24" destOrd="0" presId="urn:microsoft.com/office/officeart/2005/8/layout/target3"/>
    <dgm:cxn modelId="{EEEB0DD1-0611-4D94-B322-5388411007E9}" type="presParOf" srcId="{D76884A4-2986-4706-AFD0-5B9ED002CBC6}" destId="{3C6B785B-4793-4109-83DD-448A605AC7E4}" srcOrd="25" destOrd="0" presId="urn:microsoft.com/office/officeart/2005/8/layout/target3"/>
    <dgm:cxn modelId="{908F11EE-2E43-45FF-B318-4AC5399948BF}" type="presParOf" srcId="{D76884A4-2986-4706-AFD0-5B9ED002CBC6}" destId="{3C180937-4681-4924-A993-DE4ECD10247D}" srcOrd="26" destOrd="0" presId="urn:microsoft.com/office/officeart/2005/8/layout/target3"/>
    <dgm:cxn modelId="{EB08ECEA-44DE-472C-A29B-AE296F286A46}" type="presParOf" srcId="{D76884A4-2986-4706-AFD0-5B9ED002CBC6}" destId="{612A5C9F-1B72-48D2-B269-E8C5D7E428EC}" srcOrd="27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8DCF9E-FA88-48D6-B95F-C71F58541F5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413ACA-E563-4198-BFAF-92382A82A9B2}">
      <dgm:prSet phldrT="[Текст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?????</a:t>
          </a:r>
          <a:endParaRPr lang="ru-RU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C5F328-7B7B-426C-97B5-5782CC6EA578}" type="parTrans" cxnId="{8A3B51DF-7BAC-4134-AA89-DC35B19DFCB3}">
      <dgm:prSet/>
      <dgm:spPr/>
      <dgm:t>
        <a:bodyPr/>
        <a:lstStyle/>
        <a:p>
          <a:endParaRPr lang="ru-RU"/>
        </a:p>
      </dgm:t>
    </dgm:pt>
    <dgm:pt modelId="{B9B73B79-9489-4449-8E58-5ECBA4B0E6C6}" type="sibTrans" cxnId="{8A3B51DF-7BAC-4134-AA89-DC35B19DFCB3}">
      <dgm:prSet/>
      <dgm:spPr/>
      <dgm:t>
        <a:bodyPr/>
        <a:lstStyle/>
        <a:p>
          <a:endParaRPr lang="ru-RU"/>
        </a:p>
      </dgm:t>
    </dgm:pt>
    <dgm:pt modelId="{11E9A4E4-7FCA-4A29-ABB2-AE399B8C8664}">
      <dgm:prSet phldrT="[Текст]"/>
      <dgm:spPr>
        <a:solidFill>
          <a:srgbClr val="FFC000">
            <a:alpha val="90000"/>
          </a:srgb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pPr algn="just"/>
          <a:r>
            <a:rPr lang="ru-RU" b="1" dirty="0" smtClean="0">
              <a:solidFill>
                <a:srgbClr val="660033"/>
              </a:solidFill>
              <a:effectLst/>
              <a:latin typeface="Times New Roman" pitchFamily="18" charset="0"/>
              <a:cs typeface="Times New Roman" pitchFamily="18" charset="0"/>
            </a:rPr>
            <a:t>не соответствие  форм, методов и приемов организации образовательной деятельности педагогами в условиях изменения содержания образования</a:t>
          </a:r>
          <a:endParaRPr lang="ru-RU" b="1" dirty="0">
            <a:solidFill>
              <a:srgbClr val="660033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61A8BA-B424-4BA7-A565-FD5C960E9AB2}" type="parTrans" cxnId="{2C8579F2-62EE-4478-B6BA-95BB840BBD71}">
      <dgm:prSet/>
      <dgm:spPr/>
      <dgm:t>
        <a:bodyPr/>
        <a:lstStyle/>
        <a:p>
          <a:endParaRPr lang="ru-RU"/>
        </a:p>
      </dgm:t>
    </dgm:pt>
    <dgm:pt modelId="{50CF346B-63DD-40B1-8397-E643C2C9DDB5}" type="sibTrans" cxnId="{2C8579F2-62EE-4478-B6BA-95BB840BBD71}">
      <dgm:prSet/>
      <dgm:spPr/>
      <dgm:t>
        <a:bodyPr/>
        <a:lstStyle/>
        <a:p>
          <a:endParaRPr lang="ru-RU"/>
        </a:p>
      </dgm:t>
    </dgm:pt>
    <dgm:pt modelId="{2212F877-E4D1-4DF6-87BF-022232EE78AD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!!!!</a:t>
          </a:r>
          <a:endParaRPr lang="ru-RU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B5E409-FE58-45D6-877D-80B3EFBFDEF9}" type="parTrans" cxnId="{43875092-F240-4019-B6CA-00A4E79AFF57}">
      <dgm:prSet/>
      <dgm:spPr/>
      <dgm:t>
        <a:bodyPr/>
        <a:lstStyle/>
        <a:p>
          <a:endParaRPr lang="ru-RU"/>
        </a:p>
      </dgm:t>
    </dgm:pt>
    <dgm:pt modelId="{D86C83D8-0DD0-4A7E-99FD-A5E29DE45E5A}" type="sibTrans" cxnId="{43875092-F240-4019-B6CA-00A4E79AFF57}">
      <dgm:prSet/>
      <dgm:spPr/>
      <dgm:t>
        <a:bodyPr/>
        <a:lstStyle/>
        <a:p>
          <a:endParaRPr lang="ru-RU"/>
        </a:p>
      </dgm:t>
    </dgm:pt>
    <dgm:pt modelId="{FDD9C00B-252F-4E7E-AC19-F726411FD0EC}">
      <dgm:prSet phldrT="[Текст]" custT="1"/>
      <dgm:spPr>
        <a:solidFill>
          <a:srgbClr val="92D050">
            <a:alpha val="90000"/>
          </a:srgb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pPr algn="just"/>
          <a:r>
            <a:rPr lang="ru-RU" sz="18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разработка структуры организации работы </a:t>
          </a:r>
          <a:r>
            <a:rPr lang="ru-RU" sz="1800" b="1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тьюторских</a:t>
          </a:r>
          <a:r>
            <a:rPr lang="ru-RU" sz="18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 площадок по направлениям образовательных областей дошкольного образования,  обеспечение индивидуализации процесса профессионального сопровождения и становления педагогов внутри дошкольной организации;</a:t>
          </a:r>
          <a:endParaRPr lang="ru-RU" sz="1800" b="1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D8EF90-0EF5-4889-9F2F-881B0CAD8EE9}" type="parTrans" cxnId="{30156AA6-2458-4D3F-A40A-7ACF5F2BDB05}">
      <dgm:prSet/>
      <dgm:spPr/>
      <dgm:t>
        <a:bodyPr/>
        <a:lstStyle/>
        <a:p>
          <a:endParaRPr lang="ru-RU"/>
        </a:p>
      </dgm:t>
    </dgm:pt>
    <dgm:pt modelId="{5DFBD5FB-6949-4EC5-AC50-E3E93153EA4E}" type="sibTrans" cxnId="{30156AA6-2458-4D3F-A40A-7ACF5F2BDB05}">
      <dgm:prSet/>
      <dgm:spPr/>
      <dgm:t>
        <a:bodyPr/>
        <a:lstStyle/>
        <a:p>
          <a:endParaRPr lang="ru-RU"/>
        </a:p>
      </dgm:t>
    </dgm:pt>
    <dgm:pt modelId="{4B6C6E10-DFA6-454C-8464-B5844C1FBC4F}">
      <dgm:prSet custT="1"/>
      <dgm:spPr>
        <a:solidFill>
          <a:srgbClr val="92D050">
            <a:alpha val="90000"/>
          </a:srgb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pPr algn="just"/>
          <a:r>
            <a:rPr lang="ru-RU" sz="18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организация активных (</a:t>
          </a:r>
          <a:r>
            <a:rPr lang="ru-RU" sz="1800" b="1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деятельностных</a:t>
          </a:r>
          <a:r>
            <a:rPr lang="ru-RU" sz="1800" b="1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 и заочных  форм обучения (ИКТ) и методико-образовательного сопровождения педагогов с учетом и без учета их опыта работы.</a:t>
          </a:r>
          <a:endParaRPr lang="ru-RU" sz="1800" b="1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6EC4AE-1952-4CE8-A19F-3EC51B5ED920}" type="parTrans" cxnId="{A7E2B6B4-0F02-4B02-8F25-BA220E1515B0}">
      <dgm:prSet/>
      <dgm:spPr/>
      <dgm:t>
        <a:bodyPr/>
        <a:lstStyle/>
        <a:p>
          <a:endParaRPr lang="ru-RU"/>
        </a:p>
      </dgm:t>
    </dgm:pt>
    <dgm:pt modelId="{041F799D-84A4-44C1-9713-B236C3F5F765}" type="sibTrans" cxnId="{A7E2B6B4-0F02-4B02-8F25-BA220E1515B0}">
      <dgm:prSet/>
      <dgm:spPr/>
      <dgm:t>
        <a:bodyPr/>
        <a:lstStyle/>
        <a:p>
          <a:endParaRPr lang="ru-RU"/>
        </a:p>
      </dgm:t>
    </dgm:pt>
    <dgm:pt modelId="{A196C866-8CB2-4698-AD9F-4C60914C081B}">
      <dgm:prSet custT="1"/>
      <dgm:spPr>
        <a:solidFill>
          <a:srgbClr val="92D050">
            <a:alpha val="90000"/>
          </a:srgb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pPr algn="l"/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9919018B-EE82-47CA-96B9-9D6C7018B52B}" type="parTrans" cxnId="{ABC4ED5F-E9BF-47D4-8C85-2087FA80BF44}">
      <dgm:prSet/>
      <dgm:spPr/>
      <dgm:t>
        <a:bodyPr/>
        <a:lstStyle/>
        <a:p>
          <a:endParaRPr lang="ru-RU"/>
        </a:p>
      </dgm:t>
    </dgm:pt>
    <dgm:pt modelId="{03F03D93-3128-4C5A-9B33-56751A881C01}" type="sibTrans" cxnId="{ABC4ED5F-E9BF-47D4-8C85-2087FA80BF44}">
      <dgm:prSet/>
      <dgm:spPr/>
      <dgm:t>
        <a:bodyPr/>
        <a:lstStyle/>
        <a:p>
          <a:endParaRPr lang="ru-RU"/>
        </a:p>
      </dgm:t>
    </dgm:pt>
    <dgm:pt modelId="{D5EE6C48-2103-4C6C-AD10-2817D48BEBE7}" type="pres">
      <dgm:prSet presAssocID="{248DCF9E-FA88-48D6-B95F-C71F58541F5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C7DB6E-8162-400E-8254-A6E57F85C327}" type="pres">
      <dgm:prSet presAssocID="{7D413ACA-E563-4198-BFAF-92382A82A9B2}" presName="linNode" presStyleCnt="0"/>
      <dgm:spPr/>
    </dgm:pt>
    <dgm:pt modelId="{22E7169D-295F-419F-A6EA-E84534970297}" type="pres">
      <dgm:prSet presAssocID="{7D413ACA-E563-4198-BFAF-92382A82A9B2}" presName="parentShp" presStyleLbl="node1" presStyleIdx="0" presStyleCnt="2" custScaleX="48560" custScaleY="44808" custLinFactNeighborX="-1751" custLinFactNeighborY="15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4EBA4-2448-4B6F-872C-0BB946A92F54}" type="pres">
      <dgm:prSet presAssocID="{7D413ACA-E563-4198-BFAF-92382A82A9B2}" presName="childShp" presStyleLbl="bgAccFollowNode1" presStyleIdx="0" presStyleCnt="2" custScaleX="121622" custScaleY="60110" custLinFactNeighborX="0" custLinFactNeighborY="13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F6349-2CC9-4B41-A897-AEDEACA90448}" type="pres">
      <dgm:prSet presAssocID="{B9B73B79-9489-4449-8E58-5ECBA4B0E6C6}" presName="spacing" presStyleCnt="0"/>
      <dgm:spPr/>
    </dgm:pt>
    <dgm:pt modelId="{DF7F83EB-0D1C-47CB-98F4-1B128D6BA932}" type="pres">
      <dgm:prSet presAssocID="{2212F877-E4D1-4DF6-87BF-022232EE78AD}" presName="linNode" presStyleCnt="0"/>
      <dgm:spPr/>
    </dgm:pt>
    <dgm:pt modelId="{0435040D-BFA6-4E02-A011-3F7F1DAE0B2C}" type="pres">
      <dgm:prSet presAssocID="{2212F877-E4D1-4DF6-87BF-022232EE78AD}" presName="parentShp" presStyleLbl="node1" presStyleIdx="1" presStyleCnt="2" custScaleX="42647" custLinFactNeighborX="2056" custLinFactNeighborY="-8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131C8-1CE7-4C83-8F44-609F68427E66}" type="pres">
      <dgm:prSet presAssocID="{2212F877-E4D1-4DF6-87BF-022232EE78AD}" presName="childShp" presStyleLbl="bgAccFollowNode1" presStyleIdx="1" presStyleCnt="2" custScaleX="128077" custScaleY="189472" custLinFactNeighborX="7741" custLinFactNeighborY="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579F2-62EE-4478-B6BA-95BB840BBD71}" srcId="{7D413ACA-E563-4198-BFAF-92382A82A9B2}" destId="{11E9A4E4-7FCA-4A29-ABB2-AE399B8C8664}" srcOrd="0" destOrd="0" parTransId="{D561A8BA-B424-4BA7-A565-FD5C960E9AB2}" sibTransId="{50CF346B-63DD-40B1-8397-E643C2C9DDB5}"/>
    <dgm:cxn modelId="{5E027B2A-7A26-4F5D-ACC6-253074B624A8}" type="presOf" srcId="{FDD9C00B-252F-4E7E-AC19-F726411FD0EC}" destId="{1C4131C8-1CE7-4C83-8F44-609F68427E66}" srcOrd="0" destOrd="0" presId="urn:microsoft.com/office/officeart/2005/8/layout/vList6"/>
    <dgm:cxn modelId="{A7E2B6B4-0F02-4B02-8F25-BA220E1515B0}" srcId="{2212F877-E4D1-4DF6-87BF-022232EE78AD}" destId="{4B6C6E10-DFA6-454C-8464-B5844C1FBC4F}" srcOrd="1" destOrd="0" parTransId="{896EC4AE-1952-4CE8-A19F-3EC51B5ED920}" sibTransId="{041F799D-84A4-44C1-9713-B236C3F5F765}"/>
    <dgm:cxn modelId="{43875092-F240-4019-B6CA-00A4E79AFF57}" srcId="{248DCF9E-FA88-48D6-B95F-C71F58541F5B}" destId="{2212F877-E4D1-4DF6-87BF-022232EE78AD}" srcOrd="1" destOrd="0" parTransId="{3CB5E409-FE58-45D6-877D-80B3EFBFDEF9}" sibTransId="{D86C83D8-0DD0-4A7E-99FD-A5E29DE45E5A}"/>
    <dgm:cxn modelId="{65114785-5732-40D6-A739-E9231BFCEC11}" type="presOf" srcId="{2212F877-E4D1-4DF6-87BF-022232EE78AD}" destId="{0435040D-BFA6-4E02-A011-3F7F1DAE0B2C}" srcOrd="0" destOrd="0" presId="urn:microsoft.com/office/officeart/2005/8/layout/vList6"/>
    <dgm:cxn modelId="{39015C17-95DA-4D8C-94ED-AABB136F6E2E}" type="presOf" srcId="{A196C866-8CB2-4698-AD9F-4C60914C081B}" destId="{1C4131C8-1CE7-4C83-8F44-609F68427E66}" srcOrd="0" destOrd="2" presId="urn:microsoft.com/office/officeart/2005/8/layout/vList6"/>
    <dgm:cxn modelId="{8A3B51DF-7BAC-4134-AA89-DC35B19DFCB3}" srcId="{248DCF9E-FA88-48D6-B95F-C71F58541F5B}" destId="{7D413ACA-E563-4198-BFAF-92382A82A9B2}" srcOrd="0" destOrd="0" parTransId="{7FC5F328-7B7B-426C-97B5-5782CC6EA578}" sibTransId="{B9B73B79-9489-4449-8E58-5ECBA4B0E6C6}"/>
    <dgm:cxn modelId="{0AEEE976-61FD-4007-953E-65B469B1BA54}" type="presOf" srcId="{248DCF9E-FA88-48D6-B95F-C71F58541F5B}" destId="{D5EE6C48-2103-4C6C-AD10-2817D48BEBE7}" srcOrd="0" destOrd="0" presId="urn:microsoft.com/office/officeart/2005/8/layout/vList6"/>
    <dgm:cxn modelId="{ABC4ED5F-E9BF-47D4-8C85-2087FA80BF44}" srcId="{2212F877-E4D1-4DF6-87BF-022232EE78AD}" destId="{A196C866-8CB2-4698-AD9F-4C60914C081B}" srcOrd="2" destOrd="0" parTransId="{9919018B-EE82-47CA-96B9-9D6C7018B52B}" sibTransId="{03F03D93-3128-4C5A-9B33-56751A881C01}"/>
    <dgm:cxn modelId="{41D8D687-7762-4E1B-8DD7-ED62EA85D0E1}" type="presOf" srcId="{11E9A4E4-7FCA-4A29-ABB2-AE399B8C8664}" destId="{F204EBA4-2448-4B6F-872C-0BB946A92F54}" srcOrd="0" destOrd="0" presId="urn:microsoft.com/office/officeart/2005/8/layout/vList6"/>
    <dgm:cxn modelId="{30156AA6-2458-4D3F-A40A-7ACF5F2BDB05}" srcId="{2212F877-E4D1-4DF6-87BF-022232EE78AD}" destId="{FDD9C00B-252F-4E7E-AC19-F726411FD0EC}" srcOrd="0" destOrd="0" parTransId="{0ED8EF90-0EF5-4889-9F2F-881B0CAD8EE9}" sibTransId="{5DFBD5FB-6949-4EC5-AC50-E3E93153EA4E}"/>
    <dgm:cxn modelId="{69049EBF-8E40-4856-93C8-B3B8CADE7D29}" type="presOf" srcId="{4B6C6E10-DFA6-454C-8464-B5844C1FBC4F}" destId="{1C4131C8-1CE7-4C83-8F44-609F68427E66}" srcOrd="0" destOrd="1" presId="urn:microsoft.com/office/officeart/2005/8/layout/vList6"/>
    <dgm:cxn modelId="{94EA488C-FBA2-4741-B29A-AE56463ED0A1}" type="presOf" srcId="{7D413ACA-E563-4198-BFAF-92382A82A9B2}" destId="{22E7169D-295F-419F-A6EA-E84534970297}" srcOrd="0" destOrd="0" presId="urn:microsoft.com/office/officeart/2005/8/layout/vList6"/>
    <dgm:cxn modelId="{2EC52458-A688-4AE6-A569-E23010A44CAD}" type="presParOf" srcId="{D5EE6C48-2103-4C6C-AD10-2817D48BEBE7}" destId="{0FC7DB6E-8162-400E-8254-A6E57F85C327}" srcOrd="0" destOrd="0" presId="urn:microsoft.com/office/officeart/2005/8/layout/vList6"/>
    <dgm:cxn modelId="{C034753A-E4A4-48E4-8CBF-66CA8F218F45}" type="presParOf" srcId="{0FC7DB6E-8162-400E-8254-A6E57F85C327}" destId="{22E7169D-295F-419F-A6EA-E84534970297}" srcOrd="0" destOrd="0" presId="urn:microsoft.com/office/officeart/2005/8/layout/vList6"/>
    <dgm:cxn modelId="{F6E3D42E-F2F8-44EE-B7D7-E0F4D97CEBC0}" type="presParOf" srcId="{0FC7DB6E-8162-400E-8254-A6E57F85C327}" destId="{F204EBA4-2448-4B6F-872C-0BB946A92F54}" srcOrd="1" destOrd="0" presId="urn:microsoft.com/office/officeart/2005/8/layout/vList6"/>
    <dgm:cxn modelId="{7280378B-A7F3-407C-BCB7-9CFC9580A911}" type="presParOf" srcId="{D5EE6C48-2103-4C6C-AD10-2817D48BEBE7}" destId="{1D6F6349-2CC9-4B41-A897-AEDEACA90448}" srcOrd="1" destOrd="0" presId="urn:microsoft.com/office/officeart/2005/8/layout/vList6"/>
    <dgm:cxn modelId="{B42326BB-6F4A-4B4C-8B2C-E003849448C2}" type="presParOf" srcId="{D5EE6C48-2103-4C6C-AD10-2817D48BEBE7}" destId="{DF7F83EB-0D1C-47CB-98F4-1B128D6BA932}" srcOrd="2" destOrd="0" presId="urn:microsoft.com/office/officeart/2005/8/layout/vList6"/>
    <dgm:cxn modelId="{4E771737-F92A-4AFB-A015-0FE1A61FB92E}" type="presParOf" srcId="{DF7F83EB-0D1C-47CB-98F4-1B128D6BA932}" destId="{0435040D-BFA6-4E02-A011-3F7F1DAE0B2C}" srcOrd="0" destOrd="0" presId="urn:microsoft.com/office/officeart/2005/8/layout/vList6"/>
    <dgm:cxn modelId="{B0BCDAEC-8997-4736-BF4B-686F403D5D85}" type="presParOf" srcId="{DF7F83EB-0D1C-47CB-98F4-1B128D6BA932}" destId="{1C4131C8-1CE7-4C83-8F44-609F68427E6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BD5D61E-6714-46FE-BF9B-01EE2672A4A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CAFDE2B2-BD5D-484A-B6BB-025CB1E150CD}">
      <dgm:prSet phldrT="[Текст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just"/>
          <a:r>
            <a:rPr lang="ru-RU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Мастер – классы</a:t>
          </a:r>
        </a:p>
        <a:p>
          <a:pPr algn="just"/>
          <a:r>
            <a:rPr lang="ru-RU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Семинары (теоретические, практические)</a:t>
          </a:r>
        </a:p>
        <a:p>
          <a:pPr algn="just"/>
          <a:r>
            <a:rPr lang="ru-RU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Тренинги по кооперативному обучению</a:t>
          </a:r>
        </a:p>
        <a:p>
          <a:pPr algn="just"/>
          <a:r>
            <a:rPr lang="ru-RU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Творческие мастерские</a:t>
          </a:r>
          <a:r>
            <a:rPr lang="ru-RU" sz="2000" b="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и </a:t>
          </a:r>
          <a:r>
            <a:rPr lang="ru-RU" sz="2000" b="0" baseline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др</a:t>
          </a:r>
          <a:endParaRPr lang="ru-RU" sz="20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E51AFCB-73E3-40D3-B840-63BA792A20B5}" type="parTrans" cxnId="{E0F78A1A-A543-4FB1-A60B-911C9132BAB0}">
      <dgm:prSet/>
      <dgm:spPr/>
      <dgm:t>
        <a:bodyPr/>
        <a:lstStyle/>
        <a:p>
          <a:endParaRPr lang="ru-RU"/>
        </a:p>
      </dgm:t>
    </dgm:pt>
    <dgm:pt modelId="{96C8C942-611B-4F09-B491-D4211E7394B6}" type="sibTrans" cxnId="{E0F78A1A-A543-4FB1-A60B-911C9132BAB0}">
      <dgm:prSet/>
      <dgm:spPr/>
      <dgm:t>
        <a:bodyPr/>
        <a:lstStyle/>
        <a:p>
          <a:endParaRPr lang="ru-RU"/>
        </a:p>
      </dgm:t>
    </dgm:pt>
    <dgm:pt modelId="{0C99DB40-1306-4BB5-BEDE-4C38AB886359}">
      <dgm:prSet phldrT="[Текст]"/>
      <dgm:spPr>
        <a:solidFill>
          <a:srgbClr val="0070C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Заочное консультирование, отправка заданий посредством электронной почты, </a:t>
          </a:r>
        </a:p>
        <a:p>
          <a:r>
            <a:rPr lang="ru-RU" b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онлайн</a:t>
          </a:r>
          <a:r>
            <a:rPr lang="ru-RU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(</a:t>
          </a:r>
          <a:r>
            <a:rPr lang="ru-RU" b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скайп</a:t>
          </a:r>
          <a:r>
            <a:rPr lang="ru-RU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)</a:t>
          </a:r>
          <a:endParaRPr lang="ru-RU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B73EA68-FF37-4C13-8E11-B63FABFBF249}" type="parTrans" cxnId="{B0F105FA-0B43-4974-89C8-C4C12C380CC8}">
      <dgm:prSet/>
      <dgm:spPr/>
      <dgm:t>
        <a:bodyPr/>
        <a:lstStyle/>
        <a:p>
          <a:endParaRPr lang="ru-RU"/>
        </a:p>
      </dgm:t>
    </dgm:pt>
    <dgm:pt modelId="{0365FD0D-C1A8-4EB0-A845-6F70891AA0A5}" type="sibTrans" cxnId="{B0F105FA-0B43-4974-89C8-C4C12C380CC8}">
      <dgm:prSet/>
      <dgm:spPr/>
      <dgm:t>
        <a:bodyPr/>
        <a:lstStyle/>
        <a:p>
          <a:endParaRPr lang="ru-RU"/>
        </a:p>
      </dgm:t>
    </dgm:pt>
    <dgm:pt modelId="{F00D421F-397F-4CF5-BB3F-D5CC591A1FB4}" type="pres">
      <dgm:prSet presAssocID="{9BD5D61E-6714-46FE-BF9B-01EE2672A4AC}" presName="Name0" presStyleCnt="0">
        <dgm:presLayoutVars>
          <dgm:dir/>
          <dgm:resizeHandles val="exact"/>
        </dgm:presLayoutVars>
      </dgm:prSet>
      <dgm:spPr/>
    </dgm:pt>
    <dgm:pt modelId="{A32FFCC4-29F2-439F-AC3D-BBE3A82FDF1B}" type="pres">
      <dgm:prSet presAssocID="{9BD5D61E-6714-46FE-BF9B-01EE2672A4AC}" presName="bkgdShp" presStyleLbl="alignAccFollowNode1" presStyleIdx="0" presStyleCn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rgbClr val="D4D40A"/>
        </a:solidFill>
        <a:scene3d>
          <a:camera prst="orthographicFront"/>
          <a:lightRig rig="threePt" dir="t"/>
        </a:scene3d>
        <a:sp3d>
          <a:bevelT w="139700" prst="cross"/>
        </a:sp3d>
      </dgm:spPr>
    </dgm:pt>
    <dgm:pt modelId="{22ED016D-D5A0-4EED-A1EC-D35F1F6056E4}" type="pres">
      <dgm:prSet presAssocID="{9BD5D61E-6714-46FE-BF9B-01EE2672A4AC}" presName="linComp" presStyleCnt="0"/>
      <dgm:spPr/>
    </dgm:pt>
    <dgm:pt modelId="{B761704F-51C3-4311-8511-11BC92F887DD}" type="pres">
      <dgm:prSet presAssocID="{CAFDE2B2-BD5D-484A-B6BB-025CB1E150CD}" presName="compNode" presStyleCnt="0"/>
      <dgm:spPr/>
    </dgm:pt>
    <dgm:pt modelId="{A2118C9A-6BE4-4807-8E9C-CCD1B6363EE5}" type="pres">
      <dgm:prSet presAssocID="{CAFDE2B2-BD5D-484A-B6BB-025CB1E150CD}" presName="node" presStyleLbl="node1" presStyleIdx="0" presStyleCnt="2" custScaleX="106025" custScaleY="94778" custLinFactNeighborX="-2160" custLinFactNeighborY="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4A7A5-0A37-41BE-8BF5-43B79D967A38}" type="pres">
      <dgm:prSet presAssocID="{CAFDE2B2-BD5D-484A-B6BB-025CB1E150CD}" presName="invisiNode" presStyleLbl="node1" presStyleIdx="0" presStyleCnt="2"/>
      <dgm:spPr/>
    </dgm:pt>
    <dgm:pt modelId="{FFCD9DC2-CA13-4E29-B0C3-465018DE25ED}" type="pres">
      <dgm:prSet presAssocID="{CAFDE2B2-BD5D-484A-B6BB-025CB1E150CD}" presName="imagNode" presStyleLbl="fgImgPlace1" presStyleIdx="0" presStyleCnt="2" custFlipVert="1" custFlipHor="1" custScaleX="103760" custScaleY="90378" custLinFactNeighborX="-434" custLinFactNeighborY="18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70731A-8207-42ED-88D8-2A2B9B2138E6}" type="pres">
      <dgm:prSet presAssocID="{96C8C942-611B-4F09-B491-D4211E7394B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0C7CEF-668E-4A38-AC7B-835B6A957643}" type="pres">
      <dgm:prSet presAssocID="{0C99DB40-1306-4BB5-BEDE-4C38AB886359}" presName="compNode" presStyleCnt="0"/>
      <dgm:spPr/>
    </dgm:pt>
    <dgm:pt modelId="{A99A6783-3867-4D10-BD4A-6AEC63DBD68D}" type="pres">
      <dgm:prSet presAssocID="{0C99DB40-1306-4BB5-BEDE-4C38AB886359}" presName="node" presStyleLbl="node1" presStyleIdx="1" presStyleCnt="2" custScaleX="98622" custScaleY="95322" custLinFactNeighborX="4330" custLinFactNeighborY="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2DF92-236E-4D4B-BE5D-112BDFDEC0C9}" type="pres">
      <dgm:prSet presAssocID="{0C99DB40-1306-4BB5-BEDE-4C38AB886359}" presName="invisiNode" presStyleLbl="node1" presStyleIdx="1" presStyleCnt="2"/>
      <dgm:spPr/>
    </dgm:pt>
    <dgm:pt modelId="{2032E658-80A4-4D68-9D63-99FE6B8E6A11}" type="pres">
      <dgm:prSet presAssocID="{0C99DB40-1306-4BB5-BEDE-4C38AB886359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3CA513A-2783-4EE2-87E8-8B6113BBD5A6}" type="presOf" srcId="{CAFDE2B2-BD5D-484A-B6BB-025CB1E150CD}" destId="{A2118C9A-6BE4-4807-8E9C-CCD1B6363EE5}" srcOrd="0" destOrd="0" presId="urn:microsoft.com/office/officeart/2005/8/layout/pList2"/>
    <dgm:cxn modelId="{69A90FCC-1114-48EE-8643-871C0C29E9EC}" type="presOf" srcId="{9BD5D61E-6714-46FE-BF9B-01EE2672A4AC}" destId="{F00D421F-397F-4CF5-BB3F-D5CC591A1FB4}" srcOrd="0" destOrd="0" presId="urn:microsoft.com/office/officeart/2005/8/layout/pList2"/>
    <dgm:cxn modelId="{B0F105FA-0B43-4974-89C8-C4C12C380CC8}" srcId="{9BD5D61E-6714-46FE-BF9B-01EE2672A4AC}" destId="{0C99DB40-1306-4BB5-BEDE-4C38AB886359}" srcOrd="1" destOrd="0" parTransId="{1B73EA68-FF37-4C13-8E11-B63FABFBF249}" sibTransId="{0365FD0D-C1A8-4EB0-A845-6F70891AA0A5}"/>
    <dgm:cxn modelId="{D6CD9387-55DC-463B-A582-C33413C3E028}" type="presOf" srcId="{0C99DB40-1306-4BB5-BEDE-4C38AB886359}" destId="{A99A6783-3867-4D10-BD4A-6AEC63DBD68D}" srcOrd="0" destOrd="0" presId="urn:microsoft.com/office/officeart/2005/8/layout/pList2"/>
    <dgm:cxn modelId="{E0F78A1A-A543-4FB1-A60B-911C9132BAB0}" srcId="{9BD5D61E-6714-46FE-BF9B-01EE2672A4AC}" destId="{CAFDE2B2-BD5D-484A-B6BB-025CB1E150CD}" srcOrd="0" destOrd="0" parTransId="{2E51AFCB-73E3-40D3-B840-63BA792A20B5}" sibTransId="{96C8C942-611B-4F09-B491-D4211E7394B6}"/>
    <dgm:cxn modelId="{31314855-6459-4E00-AEF2-C9702D65E0EA}" type="presOf" srcId="{96C8C942-611B-4F09-B491-D4211E7394B6}" destId="{8770731A-8207-42ED-88D8-2A2B9B2138E6}" srcOrd="0" destOrd="0" presId="urn:microsoft.com/office/officeart/2005/8/layout/pList2"/>
    <dgm:cxn modelId="{72D9F8E3-16A1-4CEA-8389-9AC0C3A8782A}" type="presParOf" srcId="{F00D421F-397F-4CF5-BB3F-D5CC591A1FB4}" destId="{A32FFCC4-29F2-439F-AC3D-BBE3A82FDF1B}" srcOrd="0" destOrd="0" presId="urn:microsoft.com/office/officeart/2005/8/layout/pList2"/>
    <dgm:cxn modelId="{79BD213D-05B5-48FA-9B7E-E009F856A3AF}" type="presParOf" srcId="{F00D421F-397F-4CF5-BB3F-D5CC591A1FB4}" destId="{22ED016D-D5A0-4EED-A1EC-D35F1F6056E4}" srcOrd="1" destOrd="0" presId="urn:microsoft.com/office/officeart/2005/8/layout/pList2"/>
    <dgm:cxn modelId="{49FDD0E3-DEA6-4C74-853E-918691C472B2}" type="presParOf" srcId="{22ED016D-D5A0-4EED-A1EC-D35F1F6056E4}" destId="{B761704F-51C3-4311-8511-11BC92F887DD}" srcOrd="0" destOrd="0" presId="urn:microsoft.com/office/officeart/2005/8/layout/pList2"/>
    <dgm:cxn modelId="{43F75574-2BAE-4D97-8359-45FD99AD2269}" type="presParOf" srcId="{B761704F-51C3-4311-8511-11BC92F887DD}" destId="{A2118C9A-6BE4-4807-8E9C-CCD1B6363EE5}" srcOrd="0" destOrd="0" presId="urn:microsoft.com/office/officeart/2005/8/layout/pList2"/>
    <dgm:cxn modelId="{1785316B-2312-49C4-88CD-42C2056AB4D2}" type="presParOf" srcId="{B761704F-51C3-4311-8511-11BC92F887DD}" destId="{4894A7A5-0A37-41BE-8BF5-43B79D967A38}" srcOrd="1" destOrd="0" presId="urn:microsoft.com/office/officeart/2005/8/layout/pList2"/>
    <dgm:cxn modelId="{1AD98FE5-E998-4CDF-890C-11B97F7C7EC1}" type="presParOf" srcId="{B761704F-51C3-4311-8511-11BC92F887DD}" destId="{FFCD9DC2-CA13-4E29-B0C3-465018DE25ED}" srcOrd="2" destOrd="0" presId="urn:microsoft.com/office/officeart/2005/8/layout/pList2"/>
    <dgm:cxn modelId="{7D9A0717-81BA-4AD9-A76E-F09DCBF42B66}" type="presParOf" srcId="{22ED016D-D5A0-4EED-A1EC-D35F1F6056E4}" destId="{8770731A-8207-42ED-88D8-2A2B9B2138E6}" srcOrd="1" destOrd="0" presId="urn:microsoft.com/office/officeart/2005/8/layout/pList2"/>
    <dgm:cxn modelId="{3D38DD3E-3F02-4546-AD92-3C90EA7EE819}" type="presParOf" srcId="{22ED016D-D5A0-4EED-A1EC-D35F1F6056E4}" destId="{690C7CEF-668E-4A38-AC7B-835B6A957643}" srcOrd="2" destOrd="0" presId="urn:microsoft.com/office/officeart/2005/8/layout/pList2"/>
    <dgm:cxn modelId="{67CFF357-94C2-40D2-905D-85E7E1C1F0D1}" type="presParOf" srcId="{690C7CEF-668E-4A38-AC7B-835B6A957643}" destId="{A99A6783-3867-4D10-BD4A-6AEC63DBD68D}" srcOrd="0" destOrd="0" presId="urn:microsoft.com/office/officeart/2005/8/layout/pList2"/>
    <dgm:cxn modelId="{60A8046B-7CB1-4638-9B50-7A715E40F22C}" type="presParOf" srcId="{690C7CEF-668E-4A38-AC7B-835B6A957643}" destId="{67C2DF92-236E-4D4B-BE5D-112BDFDEC0C9}" srcOrd="1" destOrd="0" presId="urn:microsoft.com/office/officeart/2005/8/layout/pList2"/>
    <dgm:cxn modelId="{C562C801-47CB-441D-A1AD-8B48B8149554}" type="presParOf" srcId="{690C7CEF-668E-4A38-AC7B-835B6A957643}" destId="{2032E658-80A4-4D68-9D63-99FE6B8E6A1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1C76FA3-183D-4BAE-B938-344BE18EAC2B}" type="doc">
      <dgm:prSet loTypeId="urn:microsoft.com/office/officeart/2005/8/layout/process2" loCatId="process" qsTypeId="urn:microsoft.com/office/officeart/2005/8/quickstyle/3d3" qsCatId="3D" csTypeId="urn:microsoft.com/office/officeart/2005/8/colors/accent2_2" csCatId="accent2" phldr="1"/>
      <dgm:spPr/>
    </dgm:pt>
    <dgm:pt modelId="{60FD3115-D6E0-4A30-ADEE-C2463E23567B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Индивидуальное сопровождение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B52C7BB-8C90-48EC-B261-729D528246EB}" type="parTrans" cxnId="{C11B2131-6DD2-44D4-9D91-820B0BDA8068}">
      <dgm:prSet/>
      <dgm:spPr/>
      <dgm:t>
        <a:bodyPr/>
        <a:lstStyle/>
        <a:p>
          <a:endParaRPr lang="ru-RU"/>
        </a:p>
      </dgm:t>
    </dgm:pt>
    <dgm:pt modelId="{7B674DE1-22B1-415C-A8E6-512D2052FF9B}" type="sibTrans" cxnId="{C11B2131-6DD2-44D4-9D91-820B0BDA8068}">
      <dgm:prSet/>
      <dgm:spPr/>
      <dgm:t>
        <a:bodyPr/>
        <a:lstStyle/>
        <a:p>
          <a:endParaRPr lang="ru-RU"/>
        </a:p>
      </dgm:t>
    </dgm:pt>
    <dgm:pt modelId="{8E1DD25F-E782-45D9-9B6F-54C377A93075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Выявление проблем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AC64A93-4ECF-4148-A44B-88985A0F1688}" type="parTrans" cxnId="{DE281FC2-91CC-4449-92E5-C9018936236A}">
      <dgm:prSet/>
      <dgm:spPr/>
      <dgm:t>
        <a:bodyPr/>
        <a:lstStyle/>
        <a:p>
          <a:endParaRPr lang="ru-RU"/>
        </a:p>
      </dgm:t>
    </dgm:pt>
    <dgm:pt modelId="{46A33267-D094-4D52-8598-E88B113B2F39}" type="sibTrans" cxnId="{DE281FC2-91CC-4449-92E5-C9018936236A}">
      <dgm:prSet/>
      <dgm:spPr/>
      <dgm:t>
        <a:bodyPr/>
        <a:lstStyle/>
        <a:p>
          <a:endParaRPr lang="ru-RU"/>
        </a:p>
      </dgm:t>
    </dgm:pt>
    <dgm:pt modelId="{BC2F1486-FCD4-42C3-ACF9-3E9F1EC25B17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Собеседование (обследование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399D900-9043-4731-9267-87AD174A9054}" type="parTrans" cxnId="{B6614612-849F-4AF5-AF30-A51787D559A8}">
      <dgm:prSet/>
      <dgm:spPr/>
      <dgm:t>
        <a:bodyPr/>
        <a:lstStyle/>
        <a:p>
          <a:endParaRPr lang="ru-RU"/>
        </a:p>
      </dgm:t>
    </dgm:pt>
    <dgm:pt modelId="{1F4DE9B0-FCB1-4761-937D-8AA5FFF9EBE5}" type="sibTrans" cxnId="{B6614612-849F-4AF5-AF30-A51787D559A8}">
      <dgm:prSet/>
      <dgm:spPr/>
      <dgm:t>
        <a:bodyPr/>
        <a:lstStyle/>
        <a:p>
          <a:endParaRPr lang="ru-RU"/>
        </a:p>
      </dgm:t>
    </dgm:pt>
    <dgm:pt modelId="{E2C47E06-3EA9-4575-8EE5-2AB9A931B085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Разработка индивидуального маршрута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594E394-D842-41A9-810A-83AD059AAEDB}" type="parTrans" cxnId="{E768ABE0-5314-4409-9224-1B118507C588}">
      <dgm:prSet/>
      <dgm:spPr/>
      <dgm:t>
        <a:bodyPr/>
        <a:lstStyle/>
        <a:p>
          <a:endParaRPr lang="ru-RU"/>
        </a:p>
      </dgm:t>
    </dgm:pt>
    <dgm:pt modelId="{A8076BF2-681B-494A-BDAB-F0048DFDE2DF}" type="sibTrans" cxnId="{E768ABE0-5314-4409-9224-1B118507C588}">
      <dgm:prSet/>
      <dgm:spPr/>
      <dgm:t>
        <a:bodyPr/>
        <a:lstStyle/>
        <a:p>
          <a:endParaRPr lang="ru-RU"/>
        </a:p>
      </dgm:t>
    </dgm:pt>
    <dgm:pt modelId="{242966CA-5E4D-4360-8EEC-0990FA90B97E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Обучение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AE2BEE2-2376-437D-893F-0400BC05815D}" type="parTrans" cxnId="{B1EF18F7-D0D2-4E49-9128-50D4D9CC8FFF}">
      <dgm:prSet/>
      <dgm:spPr/>
      <dgm:t>
        <a:bodyPr/>
        <a:lstStyle/>
        <a:p>
          <a:endParaRPr lang="ru-RU"/>
        </a:p>
      </dgm:t>
    </dgm:pt>
    <dgm:pt modelId="{A8B71633-A5A7-4287-9B27-6DDD0E3A022B}" type="sibTrans" cxnId="{B1EF18F7-D0D2-4E49-9128-50D4D9CC8FFF}">
      <dgm:prSet/>
      <dgm:spPr/>
      <dgm:t>
        <a:bodyPr/>
        <a:lstStyle/>
        <a:p>
          <a:endParaRPr lang="ru-RU"/>
        </a:p>
      </dgm:t>
    </dgm:pt>
    <dgm:pt modelId="{165E6621-F717-4036-BE88-34E026C36DA0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 (методическая разработка, цикл конспектов НОД и т.п.)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45A608E-B76A-497B-B800-60D5E7FD73CF}" type="parTrans" cxnId="{3057C88D-E069-416D-9261-D8CCCAD4E93E}">
      <dgm:prSet/>
      <dgm:spPr/>
      <dgm:t>
        <a:bodyPr/>
        <a:lstStyle/>
        <a:p>
          <a:endParaRPr lang="ru-RU"/>
        </a:p>
      </dgm:t>
    </dgm:pt>
    <dgm:pt modelId="{C6588CC8-2D97-4234-A891-F848A9CE6D11}" type="sibTrans" cxnId="{3057C88D-E069-416D-9261-D8CCCAD4E93E}">
      <dgm:prSet/>
      <dgm:spPr/>
      <dgm:t>
        <a:bodyPr/>
        <a:lstStyle/>
        <a:p>
          <a:endParaRPr lang="ru-RU"/>
        </a:p>
      </dgm:t>
    </dgm:pt>
    <dgm:pt modelId="{1FCEC1A5-2E08-44E4-8FC7-4CC5BD521CDF}" type="pres">
      <dgm:prSet presAssocID="{91C76FA3-183D-4BAE-B938-344BE18EAC2B}" presName="linearFlow" presStyleCnt="0">
        <dgm:presLayoutVars>
          <dgm:resizeHandles val="exact"/>
        </dgm:presLayoutVars>
      </dgm:prSet>
      <dgm:spPr/>
    </dgm:pt>
    <dgm:pt modelId="{DBF0577D-ECBC-481F-8118-22577B5480AD}" type="pres">
      <dgm:prSet presAssocID="{60FD3115-D6E0-4A30-ADEE-C2463E23567B}" presName="node" presStyleLbl="node1" presStyleIdx="0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D015-5217-4AB4-B010-4245C7463647}" type="pres">
      <dgm:prSet presAssocID="{7B674DE1-22B1-415C-A8E6-512D2052FF9B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E227EDB-B99A-423E-AFC5-DD8272E82E10}" type="pres">
      <dgm:prSet presAssocID="{7B674DE1-22B1-415C-A8E6-512D2052FF9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FC58DB8-BEF0-487D-8ED9-6F0C04E6BE79}" type="pres">
      <dgm:prSet presAssocID="{8E1DD25F-E782-45D9-9B6F-54C377A93075}" presName="node" presStyleLbl="node1" presStyleIdx="1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078B4-5FAF-4793-B717-279A61A0CBD9}" type="pres">
      <dgm:prSet presAssocID="{46A33267-D094-4D52-8598-E88B113B2F39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9168DE2-8932-4F87-960D-EB25DF7EA298}" type="pres">
      <dgm:prSet presAssocID="{46A33267-D094-4D52-8598-E88B113B2F3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E603EA5-8ABC-43F2-B29C-FD88B56E33D5}" type="pres">
      <dgm:prSet presAssocID="{BC2F1486-FCD4-42C3-ACF9-3E9F1EC25B17}" presName="node" presStyleLbl="node1" presStyleIdx="2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653F6-AAD2-4512-9064-5BDF9694AD30}" type="pres">
      <dgm:prSet presAssocID="{1F4DE9B0-FCB1-4761-937D-8AA5FFF9EBE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52E1D84-C0AA-42D9-8F7E-8C96C6D5E2EF}" type="pres">
      <dgm:prSet presAssocID="{1F4DE9B0-FCB1-4761-937D-8AA5FFF9EBE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581ECCED-65A4-4B53-AECD-D8F7CBCA1002}" type="pres">
      <dgm:prSet presAssocID="{E2C47E06-3EA9-4575-8EE5-2AB9A931B085}" presName="node" presStyleLbl="node1" presStyleIdx="3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13985-3239-4B30-A72A-702BFA5D77B0}" type="pres">
      <dgm:prSet presAssocID="{A8076BF2-681B-494A-BDAB-F0048DFDE2D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568ADE4E-23CD-4DF5-9ED1-327D5E51EBDA}" type="pres">
      <dgm:prSet presAssocID="{A8076BF2-681B-494A-BDAB-F0048DFDE2D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218C7EB3-BC23-4F06-A4D1-E14B8881FA3B}" type="pres">
      <dgm:prSet presAssocID="{242966CA-5E4D-4360-8EEC-0990FA90B97E}" presName="node" presStyleLbl="node1" presStyleIdx="4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B4F95-8ED2-4F42-85CF-7D90B08C35C4}" type="pres">
      <dgm:prSet presAssocID="{A8B71633-A5A7-4287-9B27-6DDD0E3A022B}" presName="sibTrans" presStyleLbl="sibTrans2D1" presStyleIdx="4" presStyleCnt="5"/>
      <dgm:spPr/>
      <dgm:t>
        <a:bodyPr/>
        <a:lstStyle/>
        <a:p>
          <a:endParaRPr lang="ru-RU"/>
        </a:p>
      </dgm:t>
    </dgm:pt>
    <dgm:pt modelId="{FA6A8BC1-9E8A-4B8F-B911-418AFD93F054}" type="pres">
      <dgm:prSet presAssocID="{A8B71633-A5A7-4287-9B27-6DDD0E3A022B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6E6CB03-8DF6-4278-92BB-43D54FEE60EC}" type="pres">
      <dgm:prSet presAssocID="{165E6621-F717-4036-BE88-34E026C36DA0}" presName="node" presStyleLbl="node1" presStyleIdx="5" presStyleCnt="6" custScaleX="140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B30837-BB70-43A8-9974-93D81A6D5C30}" type="presOf" srcId="{A8B71633-A5A7-4287-9B27-6DDD0E3A022B}" destId="{088B4F95-8ED2-4F42-85CF-7D90B08C35C4}" srcOrd="0" destOrd="0" presId="urn:microsoft.com/office/officeart/2005/8/layout/process2"/>
    <dgm:cxn modelId="{BF095525-A597-4F99-A8E8-1A93D9EA15F2}" type="presOf" srcId="{91C76FA3-183D-4BAE-B938-344BE18EAC2B}" destId="{1FCEC1A5-2E08-44E4-8FC7-4CC5BD521CDF}" srcOrd="0" destOrd="0" presId="urn:microsoft.com/office/officeart/2005/8/layout/process2"/>
    <dgm:cxn modelId="{B6614612-849F-4AF5-AF30-A51787D559A8}" srcId="{91C76FA3-183D-4BAE-B938-344BE18EAC2B}" destId="{BC2F1486-FCD4-42C3-ACF9-3E9F1EC25B17}" srcOrd="2" destOrd="0" parTransId="{5399D900-9043-4731-9267-87AD174A9054}" sibTransId="{1F4DE9B0-FCB1-4761-937D-8AA5FFF9EBE5}"/>
    <dgm:cxn modelId="{3057C88D-E069-416D-9261-D8CCCAD4E93E}" srcId="{91C76FA3-183D-4BAE-B938-344BE18EAC2B}" destId="{165E6621-F717-4036-BE88-34E026C36DA0}" srcOrd="5" destOrd="0" parTransId="{145A608E-B76A-497B-B800-60D5E7FD73CF}" sibTransId="{C6588CC8-2D97-4234-A891-F848A9CE6D11}"/>
    <dgm:cxn modelId="{5E30DD14-83A1-444F-98FD-E81DC220806D}" type="presOf" srcId="{165E6621-F717-4036-BE88-34E026C36DA0}" destId="{76E6CB03-8DF6-4278-92BB-43D54FEE60EC}" srcOrd="0" destOrd="0" presId="urn:microsoft.com/office/officeart/2005/8/layout/process2"/>
    <dgm:cxn modelId="{50AED44F-ED94-492A-B348-330C9ED567E6}" type="presOf" srcId="{A8076BF2-681B-494A-BDAB-F0048DFDE2DF}" destId="{C9A13985-3239-4B30-A72A-702BFA5D77B0}" srcOrd="0" destOrd="0" presId="urn:microsoft.com/office/officeart/2005/8/layout/process2"/>
    <dgm:cxn modelId="{CD50CEC9-FE4C-4864-9996-071D7EB86F96}" type="presOf" srcId="{7B674DE1-22B1-415C-A8E6-512D2052FF9B}" destId="{49BED015-5217-4AB4-B010-4245C7463647}" srcOrd="0" destOrd="0" presId="urn:microsoft.com/office/officeart/2005/8/layout/process2"/>
    <dgm:cxn modelId="{ACCB3AF5-45CF-4C53-9537-7E7D4CB1CA75}" type="presOf" srcId="{A8076BF2-681B-494A-BDAB-F0048DFDE2DF}" destId="{568ADE4E-23CD-4DF5-9ED1-327D5E51EBDA}" srcOrd="1" destOrd="0" presId="urn:microsoft.com/office/officeart/2005/8/layout/process2"/>
    <dgm:cxn modelId="{2F48A4B6-7299-47B4-ABF8-91882519AD8F}" type="presOf" srcId="{60FD3115-D6E0-4A30-ADEE-C2463E23567B}" destId="{DBF0577D-ECBC-481F-8118-22577B5480AD}" srcOrd="0" destOrd="0" presId="urn:microsoft.com/office/officeart/2005/8/layout/process2"/>
    <dgm:cxn modelId="{0FC6831C-F5B8-4AB3-9129-6F06CF575246}" type="presOf" srcId="{7B674DE1-22B1-415C-A8E6-512D2052FF9B}" destId="{CE227EDB-B99A-423E-AFC5-DD8272E82E10}" srcOrd="1" destOrd="0" presId="urn:microsoft.com/office/officeart/2005/8/layout/process2"/>
    <dgm:cxn modelId="{C11B2131-6DD2-44D4-9D91-820B0BDA8068}" srcId="{91C76FA3-183D-4BAE-B938-344BE18EAC2B}" destId="{60FD3115-D6E0-4A30-ADEE-C2463E23567B}" srcOrd="0" destOrd="0" parTransId="{6B52C7BB-8C90-48EC-B261-729D528246EB}" sibTransId="{7B674DE1-22B1-415C-A8E6-512D2052FF9B}"/>
    <dgm:cxn modelId="{47726249-4765-4CE2-84D5-AE43828A8E33}" type="presOf" srcId="{1F4DE9B0-FCB1-4761-937D-8AA5FFF9EBE5}" destId="{F52E1D84-C0AA-42D9-8F7E-8C96C6D5E2EF}" srcOrd="1" destOrd="0" presId="urn:microsoft.com/office/officeart/2005/8/layout/process2"/>
    <dgm:cxn modelId="{A81993A8-2C03-4FF3-9F85-F237F7C0ABB0}" type="presOf" srcId="{BC2F1486-FCD4-42C3-ACF9-3E9F1EC25B17}" destId="{5E603EA5-8ABC-43F2-B29C-FD88B56E33D5}" srcOrd="0" destOrd="0" presId="urn:microsoft.com/office/officeart/2005/8/layout/process2"/>
    <dgm:cxn modelId="{DE281FC2-91CC-4449-92E5-C9018936236A}" srcId="{91C76FA3-183D-4BAE-B938-344BE18EAC2B}" destId="{8E1DD25F-E782-45D9-9B6F-54C377A93075}" srcOrd="1" destOrd="0" parTransId="{7AC64A93-4ECF-4148-A44B-88985A0F1688}" sibTransId="{46A33267-D094-4D52-8598-E88B113B2F39}"/>
    <dgm:cxn modelId="{D1E88668-8344-4C42-B9C2-C524CA78324B}" type="presOf" srcId="{242966CA-5E4D-4360-8EEC-0990FA90B97E}" destId="{218C7EB3-BC23-4F06-A4D1-E14B8881FA3B}" srcOrd="0" destOrd="0" presId="urn:microsoft.com/office/officeart/2005/8/layout/process2"/>
    <dgm:cxn modelId="{D16A7B68-5E64-4E85-8F1D-4FB599569581}" type="presOf" srcId="{1F4DE9B0-FCB1-4761-937D-8AA5FFF9EBE5}" destId="{D81653F6-AAD2-4512-9064-5BDF9694AD30}" srcOrd="0" destOrd="0" presId="urn:microsoft.com/office/officeart/2005/8/layout/process2"/>
    <dgm:cxn modelId="{930952DA-0B76-4DAE-A440-59A23B33BFCA}" type="presOf" srcId="{8E1DD25F-E782-45D9-9B6F-54C377A93075}" destId="{4FC58DB8-BEF0-487D-8ED9-6F0C04E6BE79}" srcOrd="0" destOrd="0" presId="urn:microsoft.com/office/officeart/2005/8/layout/process2"/>
    <dgm:cxn modelId="{F8EDBEE2-2290-44E6-9642-C80B085890C2}" type="presOf" srcId="{A8B71633-A5A7-4287-9B27-6DDD0E3A022B}" destId="{FA6A8BC1-9E8A-4B8F-B911-418AFD93F054}" srcOrd="1" destOrd="0" presId="urn:microsoft.com/office/officeart/2005/8/layout/process2"/>
    <dgm:cxn modelId="{5009B870-EA37-459C-B9B9-7F00C6587740}" type="presOf" srcId="{46A33267-D094-4D52-8598-E88B113B2F39}" destId="{13B078B4-5FAF-4793-B717-279A61A0CBD9}" srcOrd="0" destOrd="0" presId="urn:microsoft.com/office/officeart/2005/8/layout/process2"/>
    <dgm:cxn modelId="{147A8DA5-DA4E-44BC-834A-FF89A3586A70}" type="presOf" srcId="{46A33267-D094-4D52-8598-E88B113B2F39}" destId="{A9168DE2-8932-4F87-960D-EB25DF7EA298}" srcOrd="1" destOrd="0" presId="urn:microsoft.com/office/officeart/2005/8/layout/process2"/>
    <dgm:cxn modelId="{B1EF18F7-D0D2-4E49-9128-50D4D9CC8FFF}" srcId="{91C76FA3-183D-4BAE-B938-344BE18EAC2B}" destId="{242966CA-5E4D-4360-8EEC-0990FA90B97E}" srcOrd="4" destOrd="0" parTransId="{BAE2BEE2-2376-437D-893F-0400BC05815D}" sibTransId="{A8B71633-A5A7-4287-9B27-6DDD0E3A022B}"/>
    <dgm:cxn modelId="{8806FF52-B124-4540-8143-D3535D667620}" type="presOf" srcId="{E2C47E06-3EA9-4575-8EE5-2AB9A931B085}" destId="{581ECCED-65A4-4B53-AECD-D8F7CBCA1002}" srcOrd="0" destOrd="0" presId="urn:microsoft.com/office/officeart/2005/8/layout/process2"/>
    <dgm:cxn modelId="{E768ABE0-5314-4409-9224-1B118507C588}" srcId="{91C76FA3-183D-4BAE-B938-344BE18EAC2B}" destId="{E2C47E06-3EA9-4575-8EE5-2AB9A931B085}" srcOrd="3" destOrd="0" parTransId="{D594E394-D842-41A9-810A-83AD059AAEDB}" sibTransId="{A8076BF2-681B-494A-BDAB-F0048DFDE2DF}"/>
    <dgm:cxn modelId="{8D45244A-B086-4087-B171-E7E21F830097}" type="presParOf" srcId="{1FCEC1A5-2E08-44E4-8FC7-4CC5BD521CDF}" destId="{DBF0577D-ECBC-481F-8118-22577B5480AD}" srcOrd="0" destOrd="0" presId="urn:microsoft.com/office/officeart/2005/8/layout/process2"/>
    <dgm:cxn modelId="{7C87F3E7-AD8F-4F58-BD70-85A47EC99BD0}" type="presParOf" srcId="{1FCEC1A5-2E08-44E4-8FC7-4CC5BD521CDF}" destId="{49BED015-5217-4AB4-B010-4245C7463647}" srcOrd="1" destOrd="0" presId="urn:microsoft.com/office/officeart/2005/8/layout/process2"/>
    <dgm:cxn modelId="{C4393480-633C-456F-80C0-FE1992A0F44D}" type="presParOf" srcId="{49BED015-5217-4AB4-B010-4245C7463647}" destId="{CE227EDB-B99A-423E-AFC5-DD8272E82E10}" srcOrd="0" destOrd="0" presId="urn:microsoft.com/office/officeart/2005/8/layout/process2"/>
    <dgm:cxn modelId="{B5A5FABF-7BEC-41DA-B1CE-4E0A5E231B8E}" type="presParOf" srcId="{1FCEC1A5-2E08-44E4-8FC7-4CC5BD521CDF}" destId="{4FC58DB8-BEF0-487D-8ED9-6F0C04E6BE79}" srcOrd="2" destOrd="0" presId="urn:microsoft.com/office/officeart/2005/8/layout/process2"/>
    <dgm:cxn modelId="{8915663E-CCB1-4049-B15E-163681C84F79}" type="presParOf" srcId="{1FCEC1A5-2E08-44E4-8FC7-4CC5BD521CDF}" destId="{13B078B4-5FAF-4793-B717-279A61A0CBD9}" srcOrd="3" destOrd="0" presId="urn:microsoft.com/office/officeart/2005/8/layout/process2"/>
    <dgm:cxn modelId="{87862DEB-B344-45D3-A95A-171ACE1EB1CE}" type="presParOf" srcId="{13B078B4-5FAF-4793-B717-279A61A0CBD9}" destId="{A9168DE2-8932-4F87-960D-EB25DF7EA298}" srcOrd="0" destOrd="0" presId="urn:microsoft.com/office/officeart/2005/8/layout/process2"/>
    <dgm:cxn modelId="{6B64E6E3-0047-4486-B360-39FD6A082A3E}" type="presParOf" srcId="{1FCEC1A5-2E08-44E4-8FC7-4CC5BD521CDF}" destId="{5E603EA5-8ABC-43F2-B29C-FD88B56E33D5}" srcOrd="4" destOrd="0" presId="urn:microsoft.com/office/officeart/2005/8/layout/process2"/>
    <dgm:cxn modelId="{9511782D-C7AB-45B7-B722-A958418BECDD}" type="presParOf" srcId="{1FCEC1A5-2E08-44E4-8FC7-4CC5BD521CDF}" destId="{D81653F6-AAD2-4512-9064-5BDF9694AD30}" srcOrd="5" destOrd="0" presId="urn:microsoft.com/office/officeart/2005/8/layout/process2"/>
    <dgm:cxn modelId="{688C45DE-7D90-48E6-8632-6063B3CF64F3}" type="presParOf" srcId="{D81653F6-AAD2-4512-9064-5BDF9694AD30}" destId="{F52E1D84-C0AA-42D9-8F7E-8C96C6D5E2EF}" srcOrd="0" destOrd="0" presId="urn:microsoft.com/office/officeart/2005/8/layout/process2"/>
    <dgm:cxn modelId="{A1600781-7678-4605-B7B5-DE985E395074}" type="presParOf" srcId="{1FCEC1A5-2E08-44E4-8FC7-4CC5BD521CDF}" destId="{581ECCED-65A4-4B53-AECD-D8F7CBCA1002}" srcOrd="6" destOrd="0" presId="urn:microsoft.com/office/officeart/2005/8/layout/process2"/>
    <dgm:cxn modelId="{42BE7F1C-F8F1-496A-B924-60F33EE8A787}" type="presParOf" srcId="{1FCEC1A5-2E08-44E4-8FC7-4CC5BD521CDF}" destId="{C9A13985-3239-4B30-A72A-702BFA5D77B0}" srcOrd="7" destOrd="0" presId="urn:microsoft.com/office/officeart/2005/8/layout/process2"/>
    <dgm:cxn modelId="{C090D0F5-9BC4-409F-A978-E94BCD1E09D5}" type="presParOf" srcId="{C9A13985-3239-4B30-A72A-702BFA5D77B0}" destId="{568ADE4E-23CD-4DF5-9ED1-327D5E51EBDA}" srcOrd="0" destOrd="0" presId="urn:microsoft.com/office/officeart/2005/8/layout/process2"/>
    <dgm:cxn modelId="{6DC27C43-D42C-48A7-BDE5-03CAF49A02D4}" type="presParOf" srcId="{1FCEC1A5-2E08-44E4-8FC7-4CC5BD521CDF}" destId="{218C7EB3-BC23-4F06-A4D1-E14B8881FA3B}" srcOrd="8" destOrd="0" presId="urn:microsoft.com/office/officeart/2005/8/layout/process2"/>
    <dgm:cxn modelId="{DCEE52DF-9D2F-446C-933F-B335B9127720}" type="presParOf" srcId="{1FCEC1A5-2E08-44E4-8FC7-4CC5BD521CDF}" destId="{088B4F95-8ED2-4F42-85CF-7D90B08C35C4}" srcOrd="9" destOrd="0" presId="urn:microsoft.com/office/officeart/2005/8/layout/process2"/>
    <dgm:cxn modelId="{0B99C2EB-5CF3-4590-A1A7-01B2E72C0FF2}" type="presParOf" srcId="{088B4F95-8ED2-4F42-85CF-7D90B08C35C4}" destId="{FA6A8BC1-9E8A-4B8F-B911-418AFD93F054}" srcOrd="0" destOrd="0" presId="urn:microsoft.com/office/officeart/2005/8/layout/process2"/>
    <dgm:cxn modelId="{A3397BE5-ABD0-4FB0-B868-50E053388955}" type="presParOf" srcId="{1FCEC1A5-2E08-44E4-8FC7-4CC5BD521CDF}" destId="{76E6CB03-8DF6-4278-92BB-43D54FEE60EC}" srcOrd="10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1C76FA3-183D-4BAE-B938-344BE18EAC2B}" type="doc">
      <dgm:prSet loTypeId="urn:microsoft.com/office/officeart/2005/8/layout/process2" loCatId="process" qsTypeId="urn:microsoft.com/office/officeart/2005/8/quickstyle/3d3" qsCatId="3D" csTypeId="urn:microsoft.com/office/officeart/2005/8/colors/accent1_2" csCatId="accent1" phldr="1"/>
      <dgm:spPr/>
    </dgm:pt>
    <dgm:pt modelId="{60FD3115-D6E0-4A30-ADEE-C2463E23567B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Сопровождение малой группы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B52C7BB-8C90-48EC-B261-729D528246EB}" type="parTrans" cxnId="{C11B2131-6DD2-44D4-9D91-820B0BDA8068}">
      <dgm:prSet/>
      <dgm:spPr/>
      <dgm:t>
        <a:bodyPr/>
        <a:lstStyle/>
        <a:p>
          <a:endParaRPr lang="ru-RU"/>
        </a:p>
      </dgm:t>
    </dgm:pt>
    <dgm:pt modelId="{7B674DE1-22B1-415C-A8E6-512D2052FF9B}" type="sibTrans" cxnId="{C11B2131-6DD2-44D4-9D91-820B0BDA8068}">
      <dgm:prSet/>
      <dgm:spPr/>
      <dgm:t>
        <a:bodyPr/>
        <a:lstStyle/>
        <a:p>
          <a:endParaRPr lang="ru-RU"/>
        </a:p>
      </dgm:t>
    </dgm:pt>
    <dgm:pt modelId="{8E1DD25F-E782-45D9-9B6F-54C377A93075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Подготовительный этап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AC64A93-4ECF-4148-A44B-88985A0F1688}" type="parTrans" cxnId="{DE281FC2-91CC-4449-92E5-C9018936236A}">
      <dgm:prSet/>
      <dgm:spPr/>
      <dgm:t>
        <a:bodyPr/>
        <a:lstStyle/>
        <a:p>
          <a:endParaRPr lang="ru-RU"/>
        </a:p>
      </dgm:t>
    </dgm:pt>
    <dgm:pt modelId="{46A33267-D094-4D52-8598-E88B113B2F39}" type="sibTrans" cxnId="{DE281FC2-91CC-4449-92E5-C9018936236A}">
      <dgm:prSet/>
      <dgm:spPr/>
      <dgm:t>
        <a:bodyPr/>
        <a:lstStyle/>
        <a:p>
          <a:endParaRPr lang="ru-RU"/>
        </a:p>
      </dgm:t>
    </dgm:pt>
    <dgm:pt modelId="{BC2F1486-FCD4-42C3-ACF9-3E9F1EC25B17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Установочный этап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399D900-9043-4731-9267-87AD174A9054}" type="parTrans" cxnId="{B6614612-849F-4AF5-AF30-A51787D559A8}">
      <dgm:prSet/>
      <dgm:spPr/>
      <dgm:t>
        <a:bodyPr/>
        <a:lstStyle/>
        <a:p>
          <a:endParaRPr lang="ru-RU"/>
        </a:p>
      </dgm:t>
    </dgm:pt>
    <dgm:pt modelId="{1F4DE9B0-FCB1-4761-937D-8AA5FFF9EBE5}" type="sibTrans" cxnId="{B6614612-849F-4AF5-AF30-A51787D559A8}">
      <dgm:prSet/>
      <dgm:spPr/>
      <dgm:t>
        <a:bodyPr/>
        <a:lstStyle/>
        <a:p>
          <a:endParaRPr lang="ru-RU"/>
        </a:p>
      </dgm:t>
    </dgm:pt>
    <dgm:pt modelId="{5DBE9D6E-73AC-416E-B7B6-71B2823C4FF7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Собеседование (обследование)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C02C287-BC09-43BE-9326-9100350F493D}" type="parTrans" cxnId="{FA296B09-395C-41CA-9C1F-282FCCA3746C}">
      <dgm:prSet/>
      <dgm:spPr/>
      <dgm:t>
        <a:bodyPr/>
        <a:lstStyle/>
        <a:p>
          <a:endParaRPr lang="ru-RU"/>
        </a:p>
      </dgm:t>
    </dgm:pt>
    <dgm:pt modelId="{3F1DD4DF-FA46-41BD-BD51-138DFBF71316}" type="sibTrans" cxnId="{FA296B09-395C-41CA-9C1F-282FCCA3746C}">
      <dgm:prSet/>
      <dgm:spPr/>
      <dgm:t>
        <a:bodyPr/>
        <a:lstStyle/>
        <a:p>
          <a:endParaRPr lang="ru-RU"/>
        </a:p>
      </dgm:t>
    </dgm:pt>
    <dgm:pt modelId="{AA7E957F-2D17-415A-BDFE-1C1B311AE658}">
      <dgm:prSet custT="1"/>
      <dgm:spPr/>
      <dgm:t>
        <a:bodyPr/>
        <a:lstStyle/>
        <a:p>
          <a:r>
            <a:rPr lang="ru-RU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Адаптирование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программы обучения для группы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1BB48DB-6476-48E6-9F9B-1CE796CD64C5}" type="parTrans" cxnId="{99F18AB1-5672-42D0-BED1-5FB54769453F}">
      <dgm:prSet/>
      <dgm:spPr/>
      <dgm:t>
        <a:bodyPr/>
        <a:lstStyle/>
        <a:p>
          <a:endParaRPr lang="ru-RU"/>
        </a:p>
      </dgm:t>
    </dgm:pt>
    <dgm:pt modelId="{92B50A81-976C-465F-BBB4-5F0C5BA95848}" type="sibTrans" cxnId="{99F18AB1-5672-42D0-BED1-5FB54769453F}">
      <dgm:prSet/>
      <dgm:spPr/>
      <dgm:t>
        <a:bodyPr/>
        <a:lstStyle/>
        <a:p>
          <a:endParaRPr lang="ru-RU"/>
        </a:p>
      </dgm:t>
    </dgm:pt>
    <dgm:pt modelId="{2DF7F806-8D3B-41FA-BB6E-AFACE0385508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Обучение 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6B6BD9D-FB96-44CE-AEB9-FD3683279EFD}" type="parTrans" cxnId="{1C48379D-F55A-4890-A740-EDFF3E8E720B}">
      <dgm:prSet/>
      <dgm:spPr/>
      <dgm:t>
        <a:bodyPr/>
        <a:lstStyle/>
        <a:p>
          <a:endParaRPr lang="ru-RU"/>
        </a:p>
      </dgm:t>
    </dgm:pt>
    <dgm:pt modelId="{8FE94325-FDD0-405B-B2F2-EC322250EFC7}" type="sibTrans" cxnId="{1C48379D-F55A-4890-A740-EDFF3E8E720B}">
      <dgm:prSet/>
      <dgm:spPr/>
      <dgm:t>
        <a:bodyPr/>
        <a:lstStyle/>
        <a:p>
          <a:endParaRPr lang="ru-RU"/>
        </a:p>
      </dgm:t>
    </dgm:pt>
    <dgm:pt modelId="{0984FEA1-CAF2-4839-BD54-FD4B908F0635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Результаты (общий проект, методическая разработка и т.п.)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5120500-C741-46BC-B13E-4D3BBD32AE7C}" type="parTrans" cxnId="{162DAD03-11D5-4DCB-BF28-01DCCD83A583}">
      <dgm:prSet/>
      <dgm:spPr/>
      <dgm:t>
        <a:bodyPr/>
        <a:lstStyle/>
        <a:p>
          <a:endParaRPr lang="ru-RU"/>
        </a:p>
      </dgm:t>
    </dgm:pt>
    <dgm:pt modelId="{D79CB252-6F72-4607-8D27-9E9BB4CBB27A}" type="sibTrans" cxnId="{162DAD03-11D5-4DCB-BF28-01DCCD83A583}">
      <dgm:prSet/>
      <dgm:spPr/>
      <dgm:t>
        <a:bodyPr/>
        <a:lstStyle/>
        <a:p>
          <a:endParaRPr lang="ru-RU"/>
        </a:p>
      </dgm:t>
    </dgm:pt>
    <dgm:pt modelId="{1FCEC1A5-2E08-44E4-8FC7-4CC5BD521CDF}" type="pres">
      <dgm:prSet presAssocID="{91C76FA3-183D-4BAE-B938-344BE18EAC2B}" presName="linearFlow" presStyleCnt="0">
        <dgm:presLayoutVars>
          <dgm:resizeHandles val="exact"/>
        </dgm:presLayoutVars>
      </dgm:prSet>
      <dgm:spPr/>
    </dgm:pt>
    <dgm:pt modelId="{DBF0577D-ECBC-481F-8118-22577B5480AD}" type="pres">
      <dgm:prSet presAssocID="{60FD3115-D6E0-4A30-ADEE-C2463E23567B}" presName="node" presStyleLbl="node1" presStyleIdx="0" presStyleCnt="7" custScaleX="316608" custLinFactNeighborX="-4440" custLinFactNeighborY="26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ED015-5217-4AB4-B010-4245C7463647}" type="pres">
      <dgm:prSet presAssocID="{7B674DE1-22B1-415C-A8E6-512D2052FF9B}" presName="sibTrans" presStyleLbl="sibTrans2D1" presStyleIdx="0" presStyleCnt="6"/>
      <dgm:spPr/>
      <dgm:t>
        <a:bodyPr/>
        <a:lstStyle/>
        <a:p>
          <a:endParaRPr lang="ru-RU"/>
        </a:p>
      </dgm:t>
    </dgm:pt>
    <dgm:pt modelId="{CE227EDB-B99A-423E-AFC5-DD8272E82E10}" type="pres">
      <dgm:prSet presAssocID="{7B674DE1-22B1-415C-A8E6-512D2052FF9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4FC58DB8-BEF0-487D-8ED9-6F0C04E6BE79}" type="pres">
      <dgm:prSet presAssocID="{8E1DD25F-E782-45D9-9B6F-54C377A93075}" presName="node" presStyleLbl="node1" presStyleIdx="1" presStyleCnt="7" custScaleX="320688" custLinFactNeighborX="-5831" custLinFactNeighborY="-3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078B4-5FAF-4793-B717-279A61A0CBD9}" type="pres">
      <dgm:prSet presAssocID="{46A33267-D094-4D52-8598-E88B113B2F39}" presName="sibTrans" presStyleLbl="sibTrans2D1" presStyleIdx="1" presStyleCnt="6"/>
      <dgm:spPr/>
      <dgm:t>
        <a:bodyPr/>
        <a:lstStyle/>
        <a:p>
          <a:endParaRPr lang="ru-RU"/>
        </a:p>
      </dgm:t>
    </dgm:pt>
    <dgm:pt modelId="{A9168DE2-8932-4F87-960D-EB25DF7EA298}" type="pres">
      <dgm:prSet presAssocID="{46A33267-D094-4D52-8598-E88B113B2F3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5E603EA5-8ABC-43F2-B29C-FD88B56E33D5}" type="pres">
      <dgm:prSet presAssocID="{BC2F1486-FCD4-42C3-ACF9-3E9F1EC25B17}" presName="node" presStyleLbl="node1" presStyleIdx="2" presStyleCnt="7" custScaleX="282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2B03D-6791-41E7-A412-B0A14CC0DB89}" type="pres">
      <dgm:prSet presAssocID="{1F4DE9B0-FCB1-4761-937D-8AA5FFF9EBE5}" presName="sibTrans" presStyleLbl="sibTrans2D1" presStyleIdx="2" presStyleCnt="6"/>
      <dgm:spPr/>
      <dgm:t>
        <a:bodyPr/>
        <a:lstStyle/>
        <a:p>
          <a:endParaRPr lang="ru-RU"/>
        </a:p>
      </dgm:t>
    </dgm:pt>
    <dgm:pt modelId="{1C5E7FFD-B177-4E4D-B71A-B0E0C4CACD2F}" type="pres">
      <dgm:prSet presAssocID="{1F4DE9B0-FCB1-4761-937D-8AA5FFF9EBE5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326B72D-747C-423B-9872-04F746FF0E6D}" type="pres">
      <dgm:prSet presAssocID="{5DBE9D6E-73AC-416E-B7B6-71B2823C4FF7}" presName="node" presStyleLbl="node1" presStyleIdx="3" presStyleCnt="7" custScaleX="23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D3874-EE98-41AD-8EC8-DCBDB3002B6E}" type="pres">
      <dgm:prSet presAssocID="{3F1DD4DF-FA46-41BD-BD51-138DFBF71316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4356CF5-D722-4AA9-A980-8BB33153924E}" type="pres">
      <dgm:prSet presAssocID="{3F1DD4DF-FA46-41BD-BD51-138DFBF71316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B196FA5-F4B4-414A-A396-8A1CE4DEAECA}" type="pres">
      <dgm:prSet presAssocID="{AA7E957F-2D17-415A-BDFE-1C1B311AE658}" presName="node" presStyleLbl="node1" presStyleIdx="4" presStyleCnt="7" custScaleX="23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7D85A-0A8F-4E4A-B425-C115A5CA3D26}" type="pres">
      <dgm:prSet presAssocID="{92B50A81-976C-465F-BBB4-5F0C5BA95848}" presName="sibTrans" presStyleLbl="sibTrans2D1" presStyleIdx="4" presStyleCnt="6"/>
      <dgm:spPr/>
      <dgm:t>
        <a:bodyPr/>
        <a:lstStyle/>
        <a:p>
          <a:endParaRPr lang="ru-RU"/>
        </a:p>
      </dgm:t>
    </dgm:pt>
    <dgm:pt modelId="{7FD7E9EB-9232-4B4D-9B20-F6780F8B81FF}" type="pres">
      <dgm:prSet presAssocID="{92B50A81-976C-465F-BBB4-5F0C5BA95848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3DCC2DB2-7951-4F7F-94FB-F0DCA68B45DC}" type="pres">
      <dgm:prSet presAssocID="{2DF7F806-8D3B-41FA-BB6E-AFACE0385508}" presName="node" presStyleLbl="node1" presStyleIdx="5" presStyleCnt="7" custScaleX="23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32D8B-F86E-4766-AA94-EE8DEF4A6803}" type="pres">
      <dgm:prSet presAssocID="{8FE94325-FDD0-405B-B2F2-EC322250EFC7}" presName="sibTrans" presStyleLbl="sibTrans2D1" presStyleIdx="5" presStyleCnt="6"/>
      <dgm:spPr/>
      <dgm:t>
        <a:bodyPr/>
        <a:lstStyle/>
        <a:p>
          <a:endParaRPr lang="ru-RU"/>
        </a:p>
      </dgm:t>
    </dgm:pt>
    <dgm:pt modelId="{71933A11-C826-45D5-878D-3A4ECC3FB3EC}" type="pres">
      <dgm:prSet presAssocID="{8FE94325-FDD0-405B-B2F2-EC322250EFC7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47AADF95-595D-4654-84F7-EA7C3D083544}" type="pres">
      <dgm:prSet presAssocID="{0984FEA1-CAF2-4839-BD54-FD4B908F0635}" presName="node" presStyleLbl="node1" presStyleIdx="6" presStyleCnt="7" custScaleX="262381" custScaleY="117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14612-849F-4AF5-AF30-A51787D559A8}" srcId="{91C76FA3-183D-4BAE-B938-344BE18EAC2B}" destId="{BC2F1486-FCD4-42C3-ACF9-3E9F1EC25B17}" srcOrd="2" destOrd="0" parTransId="{5399D900-9043-4731-9267-87AD174A9054}" sibTransId="{1F4DE9B0-FCB1-4761-937D-8AA5FFF9EBE5}"/>
    <dgm:cxn modelId="{53161270-34C5-4B55-AAA6-A880F706ECC4}" type="presOf" srcId="{92B50A81-976C-465F-BBB4-5F0C5BA95848}" destId="{7FD7E9EB-9232-4B4D-9B20-F6780F8B81FF}" srcOrd="1" destOrd="0" presId="urn:microsoft.com/office/officeart/2005/8/layout/process2"/>
    <dgm:cxn modelId="{9C61F9F9-5144-40E5-8B97-9F9E6BF026AA}" type="presOf" srcId="{3F1DD4DF-FA46-41BD-BD51-138DFBF71316}" destId="{E0FD3874-EE98-41AD-8EC8-DCBDB3002B6E}" srcOrd="0" destOrd="0" presId="urn:microsoft.com/office/officeart/2005/8/layout/process2"/>
    <dgm:cxn modelId="{77D45B92-B300-416B-B686-A8E4EC0B4C8B}" type="presOf" srcId="{1F4DE9B0-FCB1-4761-937D-8AA5FFF9EBE5}" destId="{EEC2B03D-6791-41E7-A412-B0A14CC0DB89}" srcOrd="0" destOrd="0" presId="urn:microsoft.com/office/officeart/2005/8/layout/process2"/>
    <dgm:cxn modelId="{DC6DF66A-1517-4158-8B49-A11B0F2F0254}" type="presOf" srcId="{5DBE9D6E-73AC-416E-B7B6-71B2823C4FF7}" destId="{D326B72D-747C-423B-9872-04F746FF0E6D}" srcOrd="0" destOrd="0" presId="urn:microsoft.com/office/officeart/2005/8/layout/process2"/>
    <dgm:cxn modelId="{5832CF68-2DE4-4EBF-B29D-2F1C22874C24}" type="presOf" srcId="{3F1DD4DF-FA46-41BD-BD51-138DFBF71316}" destId="{94356CF5-D722-4AA9-A980-8BB33153924E}" srcOrd="1" destOrd="0" presId="urn:microsoft.com/office/officeart/2005/8/layout/process2"/>
    <dgm:cxn modelId="{3C0B0A45-C024-4066-9411-23EC976E83A2}" type="presOf" srcId="{2DF7F806-8D3B-41FA-BB6E-AFACE0385508}" destId="{3DCC2DB2-7951-4F7F-94FB-F0DCA68B45DC}" srcOrd="0" destOrd="0" presId="urn:microsoft.com/office/officeart/2005/8/layout/process2"/>
    <dgm:cxn modelId="{C11B2131-6DD2-44D4-9D91-820B0BDA8068}" srcId="{91C76FA3-183D-4BAE-B938-344BE18EAC2B}" destId="{60FD3115-D6E0-4A30-ADEE-C2463E23567B}" srcOrd="0" destOrd="0" parTransId="{6B52C7BB-8C90-48EC-B261-729D528246EB}" sibTransId="{7B674DE1-22B1-415C-A8E6-512D2052FF9B}"/>
    <dgm:cxn modelId="{B8E2E5E5-F6C7-425A-B791-6EB5383FBD97}" type="presOf" srcId="{8FE94325-FDD0-405B-B2F2-EC322250EFC7}" destId="{0F532D8B-F86E-4766-AA94-EE8DEF4A6803}" srcOrd="0" destOrd="0" presId="urn:microsoft.com/office/officeart/2005/8/layout/process2"/>
    <dgm:cxn modelId="{99C81DF2-2803-437F-80DA-1E88C137BC16}" type="presOf" srcId="{8E1DD25F-E782-45D9-9B6F-54C377A93075}" destId="{4FC58DB8-BEF0-487D-8ED9-6F0C04E6BE79}" srcOrd="0" destOrd="0" presId="urn:microsoft.com/office/officeart/2005/8/layout/process2"/>
    <dgm:cxn modelId="{DE281FC2-91CC-4449-92E5-C9018936236A}" srcId="{91C76FA3-183D-4BAE-B938-344BE18EAC2B}" destId="{8E1DD25F-E782-45D9-9B6F-54C377A93075}" srcOrd="1" destOrd="0" parTransId="{7AC64A93-4ECF-4148-A44B-88985A0F1688}" sibTransId="{46A33267-D094-4D52-8598-E88B113B2F39}"/>
    <dgm:cxn modelId="{99F18AB1-5672-42D0-BED1-5FB54769453F}" srcId="{91C76FA3-183D-4BAE-B938-344BE18EAC2B}" destId="{AA7E957F-2D17-415A-BDFE-1C1B311AE658}" srcOrd="4" destOrd="0" parTransId="{11BB48DB-6476-48E6-9F9B-1CE796CD64C5}" sibTransId="{92B50A81-976C-465F-BBB4-5F0C5BA95848}"/>
    <dgm:cxn modelId="{4B2BD5DF-B2D3-4181-B717-74CC00120468}" type="presOf" srcId="{46A33267-D094-4D52-8598-E88B113B2F39}" destId="{13B078B4-5FAF-4793-B717-279A61A0CBD9}" srcOrd="0" destOrd="0" presId="urn:microsoft.com/office/officeart/2005/8/layout/process2"/>
    <dgm:cxn modelId="{91859BC5-547D-4611-85E8-5BA09AFE2E10}" type="presOf" srcId="{92B50A81-976C-465F-BBB4-5F0C5BA95848}" destId="{B917D85A-0A8F-4E4A-B425-C115A5CA3D26}" srcOrd="0" destOrd="0" presId="urn:microsoft.com/office/officeart/2005/8/layout/process2"/>
    <dgm:cxn modelId="{162DAD03-11D5-4DCB-BF28-01DCCD83A583}" srcId="{91C76FA3-183D-4BAE-B938-344BE18EAC2B}" destId="{0984FEA1-CAF2-4839-BD54-FD4B908F0635}" srcOrd="6" destOrd="0" parTransId="{85120500-C741-46BC-B13E-4D3BBD32AE7C}" sibTransId="{D79CB252-6F72-4607-8D27-9E9BB4CBB27A}"/>
    <dgm:cxn modelId="{11124D5F-925C-43AF-9944-9779783D9D35}" type="presOf" srcId="{8FE94325-FDD0-405B-B2F2-EC322250EFC7}" destId="{71933A11-C826-45D5-878D-3A4ECC3FB3EC}" srcOrd="1" destOrd="0" presId="urn:microsoft.com/office/officeart/2005/8/layout/process2"/>
    <dgm:cxn modelId="{A8045D96-9E47-4D75-9B67-01CE558DD6F7}" type="presOf" srcId="{7B674DE1-22B1-415C-A8E6-512D2052FF9B}" destId="{49BED015-5217-4AB4-B010-4245C7463647}" srcOrd="0" destOrd="0" presId="urn:microsoft.com/office/officeart/2005/8/layout/process2"/>
    <dgm:cxn modelId="{F94929DF-76DB-495E-AE09-F1138ABAC70F}" type="presOf" srcId="{46A33267-D094-4D52-8598-E88B113B2F39}" destId="{A9168DE2-8932-4F87-960D-EB25DF7EA298}" srcOrd="1" destOrd="0" presId="urn:microsoft.com/office/officeart/2005/8/layout/process2"/>
    <dgm:cxn modelId="{D1E7D572-D696-4210-95A5-046F660D063A}" type="presOf" srcId="{1F4DE9B0-FCB1-4761-937D-8AA5FFF9EBE5}" destId="{1C5E7FFD-B177-4E4D-B71A-B0E0C4CACD2F}" srcOrd="1" destOrd="0" presId="urn:microsoft.com/office/officeart/2005/8/layout/process2"/>
    <dgm:cxn modelId="{46C2A4AE-000E-4443-95F0-838D21B3F88A}" type="presOf" srcId="{0984FEA1-CAF2-4839-BD54-FD4B908F0635}" destId="{47AADF95-595D-4654-84F7-EA7C3D083544}" srcOrd="0" destOrd="0" presId="urn:microsoft.com/office/officeart/2005/8/layout/process2"/>
    <dgm:cxn modelId="{A4040171-DCD4-4AEE-9292-BF67940C6CDE}" type="presOf" srcId="{60FD3115-D6E0-4A30-ADEE-C2463E23567B}" destId="{DBF0577D-ECBC-481F-8118-22577B5480AD}" srcOrd="0" destOrd="0" presId="urn:microsoft.com/office/officeart/2005/8/layout/process2"/>
    <dgm:cxn modelId="{1C48379D-F55A-4890-A740-EDFF3E8E720B}" srcId="{91C76FA3-183D-4BAE-B938-344BE18EAC2B}" destId="{2DF7F806-8D3B-41FA-BB6E-AFACE0385508}" srcOrd="5" destOrd="0" parTransId="{56B6BD9D-FB96-44CE-AEB9-FD3683279EFD}" sibTransId="{8FE94325-FDD0-405B-B2F2-EC322250EFC7}"/>
    <dgm:cxn modelId="{6710A2FB-5A10-446E-A7F4-6DEC730A63BF}" type="presOf" srcId="{7B674DE1-22B1-415C-A8E6-512D2052FF9B}" destId="{CE227EDB-B99A-423E-AFC5-DD8272E82E10}" srcOrd="1" destOrd="0" presId="urn:microsoft.com/office/officeart/2005/8/layout/process2"/>
    <dgm:cxn modelId="{52BFA452-B767-4C89-9B0C-83A76EDA5920}" type="presOf" srcId="{AA7E957F-2D17-415A-BDFE-1C1B311AE658}" destId="{8B196FA5-F4B4-414A-A396-8A1CE4DEAECA}" srcOrd="0" destOrd="0" presId="urn:microsoft.com/office/officeart/2005/8/layout/process2"/>
    <dgm:cxn modelId="{FA296B09-395C-41CA-9C1F-282FCCA3746C}" srcId="{91C76FA3-183D-4BAE-B938-344BE18EAC2B}" destId="{5DBE9D6E-73AC-416E-B7B6-71B2823C4FF7}" srcOrd="3" destOrd="0" parTransId="{6C02C287-BC09-43BE-9326-9100350F493D}" sibTransId="{3F1DD4DF-FA46-41BD-BD51-138DFBF71316}"/>
    <dgm:cxn modelId="{026843A9-B249-43F0-A235-13F44BD87C5B}" type="presOf" srcId="{91C76FA3-183D-4BAE-B938-344BE18EAC2B}" destId="{1FCEC1A5-2E08-44E4-8FC7-4CC5BD521CDF}" srcOrd="0" destOrd="0" presId="urn:microsoft.com/office/officeart/2005/8/layout/process2"/>
    <dgm:cxn modelId="{A4513F7B-5340-4278-9645-FC6E966A3F92}" type="presOf" srcId="{BC2F1486-FCD4-42C3-ACF9-3E9F1EC25B17}" destId="{5E603EA5-8ABC-43F2-B29C-FD88B56E33D5}" srcOrd="0" destOrd="0" presId="urn:microsoft.com/office/officeart/2005/8/layout/process2"/>
    <dgm:cxn modelId="{5C7BBA28-5138-4E7A-BD41-523C93F29E07}" type="presParOf" srcId="{1FCEC1A5-2E08-44E4-8FC7-4CC5BD521CDF}" destId="{DBF0577D-ECBC-481F-8118-22577B5480AD}" srcOrd="0" destOrd="0" presId="urn:microsoft.com/office/officeart/2005/8/layout/process2"/>
    <dgm:cxn modelId="{B5C71981-C0CF-428A-A46F-0CDB2A8AE829}" type="presParOf" srcId="{1FCEC1A5-2E08-44E4-8FC7-4CC5BD521CDF}" destId="{49BED015-5217-4AB4-B010-4245C7463647}" srcOrd="1" destOrd="0" presId="urn:microsoft.com/office/officeart/2005/8/layout/process2"/>
    <dgm:cxn modelId="{B3F3F333-308E-41C8-A227-36F8A6B87C91}" type="presParOf" srcId="{49BED015-5217-4AB4-B010-4245C7463647}" destId="{CE227EDB-B99A-423E-AFC5-DD8272E82E10}" srcOrd="0" destOrd="0" presId="urn:microsoft.com/office/officeart/2005/8/layout/process2"/>
    <dgm:cxn modelId="{BAD71D19-057A-4D0D-AB9B-BB6165B158E8}" type="presParOf" srcId="{1FCEC1A5-2E08-44E4-8FC7-4CC5BD521CDF}" destId="{4FC58DB8-BEF0-487D-8ED9-6F0C04E6BE79}" srcOrd="2" destOrd="0" presId="urn:microsoft.com/office/officeart/2005/8/layout/process2"/>
    <dgm:cxn modelId="{36DB8DFB-F9F6-4DD8-B294-7F7BFA4B3B62}" type="presParOf" srcId="{1FCEC1A5-2E08-44E4-8FC7-4CC5BD521CDF}" destId="{13B078B4-5FAF-4793-B717-279A61A0CBD9}" srcOrd="3" destOrd="0" presId="urn:microsoft.com/office/officeart/2005/8/layout/process2"/>
    <dgm:cxn modelId="{CC9D44B9-839A-4B96-ADD9-632DE0F428DF}" type="presParOf" srcId="{13B078B4-5FAF-4793-B717-279A61A0CBD9}" destId="{A9168DE2-8932-4F87-960D-EB25DF7EA298}" srcOrd="0" destOrd="0" presId="urn:microsoft.com/office/officeart/2005/8/layout/process2"/>
    <dgm:cxn modelId="{C6574FF2-61DC-46E0-8C90-D785A101ACE5}" type="presParOf" srcId="{1FCEC1A5-2E08-44E4-8FC7-4CC5BD521CDF}" destId="{5E603EA5-8ABC-43F2-B29C-FD88B56E33D5}" srcOrd="4" destOrd="0" presId="urn:microsoft.com/office/officeart/2005/8/layout/process2"/>
    <dgm:cxn modelId="{55864F5A-E9CD-42D1-9121-FB4816F11C62}" type="presParOf" srcId="{1FCEC1A5-2E08-44E4-8FC7-4CC5BD521CDF}" destId="{EEC2B03D-6791-41E7-A412-B0A14CC0DB89}" srcOrd="5" destOrd="0" presId="urn:microsoft.com/office/officeart/2005/8/layout/process2"/>
    <dgm:cxn modelId="{8EA0F2D7-E22F-475D-B701-3CCD85FCF3FB}" type="presParOf" srcId="{EEC2B03D-6791-41E7-A412-B0A14CC0DB89}" destId="{1C5E7FFD-B177-4E4D-B71A-B0E0C4CACD2F}" srcOrd="0" destOrd="0" presId="urn:microsoft.com/office/officeart/2005/8/layout/process2"/>
    <dgm:cxn modelId="{AC10B8E0-1FF2-4622-AC02-A407F548833F}" type="presParOf" srcId="{1FCEC1A5-2E08-44E4-8FC7-4CC5BD521CDF}" destId="{D326B72D-747C-423B-9872-04F746FF0E6D}" srcOrd="6" destOrd="0" presId="urn:microsoft.com/office/officeart/2005/8/layout/process2"/>
    <dgm:cxn modelId="{31DE6E70-6BEA-4299-8FF5-30A518A35EFF}" type="presParOf" srcId="{1FCEC1A5-2E08-44E4-8FC7-4CC5BD521CDF}" destId="{E0FD3874-EE98-41AD-8EC8-DCBDB3002B6E}" srcOrd="7" destOrd="0" presId="urn:microsoft.com/office/officeart/2005/8/layout/process2"/>
    <dgm:cxn modelId="{A2AC15DB-51E6-43A2-86B2-E9B9F2F4D6A6}" type="presParOf" srcId="{E0FD3874-EE98-41AD-8EC8-DCBDB3002B6E}" destId="{94356CF5-D722-4AA9-A980-8BB33153924E}" srcOrd="0" destOrd="0" presId="urn:microsoft.com/office/officeart/2005/8/layout/process2"/>
    <dgm:cxn modelId="{28E21B2B-0616-49BC-A68A-C38E9D3B9324}" type="presParOf" srcId="{1FCEC1A5-2E08-44E4-8FC7-4CC5BD521CDF}" destId="{8B196FA5-F4B4-414A-A396-8A1CE4DEAECA}" srcOrd="8" destOrd="0" presId="urn:microsoft.com/office/officeart/2005/8/layout/process2"/>
    <dgm:cxn modelId="{755BD99A-4305-4881-9E7C-7C69C8C96D07}" type="presParOf" srcId="{1FCEC1A5-2E08-44E4-8FC7-4CC5BD521CDF}" destId="{B917D85A-0A8F-4E4A-B425-C115A5CA3D26}" srcOrd="9" destOrd="0" presId="urn:microsoft.com/office/officeart/2005/8/layout/process2"/>
    <dgm:cxn modelId="{0F2D81F5-DBB9-4F62-8D1E-EE4F7DD71447}" type="presParOf" srcId="{B917D85A-0A8F-4E4A-B425-C115A5CA3D26}" destId="{7FD7E9EB-9232-4B4D-9B20-F6780F8B81FF}" srcOrd="0" destOrd="0" presId="urn:microsoft.com/office/officeart/2005/8/layout/process2"/>
    <dgm:cxn modelId="{2D011218-E0EF-4FA9-AE4A-B3CDF0060CAE}" type="presParOf" srcId="{1FCEC1A5-2E08-44E4-8FC7-4CC5BD521CDF}" destId="{3DCC2DB2-7951-4F7F-94FB-F0DCA68B45DC}" srcOrd="10" destOrd="0" presId="urn:microsoft.com/office/officeart/2005/8/layout/process2"/>
    <dgm:cxn modelId="{306AAB74-8C03-47E0-A7A5-4FF42EFB644E}" type="presParOf" srcId="{1FCEC1A5-2E08-44E4-8FC7-4CC5BD521CDF}" destId="{0F532D8B-F86E-4766-AA94-EE8DEF4A6803}" srcOrd="11" destOrd="0" presId="urn:microsoft.com/office/officeart/2005/8/layout/process2"/>
    <dgm:cxn modelId="{A2C6B064-9E80-4A8B-9FD6-715A6601376E}" type="presParOf" srcId="{0F532D8B-F86E-4766-AA94-EE8DEF4A6803}" destId="{71933A11-C826-45D5-878D-3A4ECC3FB3EC}" srcOrd="0" destOrd="0" presId="urn:microsoft.com/office/officeart/2005/8/layout/process2"/>
    <dgm:cxn modelId="{2617DB6E-F5FA-44E2-9B86-B8CB711C52F0}" type="presParOf" srcId="{1FCEC1A5-2E08-44E4-8FC7-4CC5BD521CDF}" destId="{47AADF95-595D-4654-84F7-EA7C3D083544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C3785-97C3-4379-8DCA-0CD831A44011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A2E35B-72D8-4BE8-B7AA-2B8543D4FA83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just"/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создание условий для организации самообразования педагогов;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2A8907F-09A1-41B1-847D-D921139B7D35}" type="parTrans" cxnId="{F600DC1D-F0C9-4AFF-8447-3DB992E37680}">
      <dgm:prSet/>
      <dgm:spPr/>
      <dgm:t>
        <a:bodyPr/>
        <a:lstStyle/>
        <a:p>
          <a:endParaRPr lang="ru-RU"/>
        </a:p>
      </dgm:t>
    </dgm:pt>
    <dgm:pt modelId="{C1075F40-6465-4609-B2FF-69613EAB78DE}" type="sibTrans" cxnId="{F600DC1D-F0C9-4AFF-8447-3DB992E37680}">
      <dgm:prSet/>
      <dgm:spPr/>
      <dgm:t>
        <a:bodyPr/>
        <a:lstStyle/>
        <a:p>
          <a:endParaRPr lang="ru-RU"/>
        </a:p>
      </dgm:t>
    </dgm:pt>
    <dgm:pt modelId="{2013876A-52D0-4EDA-B246-6FFE539F696D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just">
            <a:lnSpc>
              <a:spcPct val="100000"/>
            </a:lnSpc>
          </a:pP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</a:t>
          </a:r>
          <a:r>
            <a:rPr lang="ru-RU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изменение системы работы с кадрами для формирования  мотивации для реализации новых подходов в образовательной деятельности, инновационного мышления и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развития творческого потенциала педагогов;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C325981E-4B68-4A19-B8AF-459CFE42CE93}" type="parTrans" cxnId="{00A15721-963A-42C0-A48C-C05A63FBFE9E}">
      <dgm:prSet/>
      <dgm:spPr/>
      <dgm:t>
        <a:bodyPr/>
        <a:lstStyle/>
        <a:p>
          <a:endParaRPr lang="ru-RU"/>
        </a:p>
      </dgm:t>
    </dgm:pt>
    <dgm:pt modelId="{9467592E-FC45-4CA0-A85B-B6E1DA50082D}" type="sibTrans" cxnId="{00A15721-963A-42C0-A48C-C05A63FBFE9E}">
      <dgm:prSet/>
      <dgm:spPr/>
      <dgm:t>
        <a:bodyPr/>
        <a:lstStyle/>
        <a:p>
          <a:endParaRPr lang="ru-RU"/>
        </a:p>
      </dgm:t>
    </dgm:pt>
    <dgm:pt modelId="{F2C0CF8B-3924-406E-81DB-9759226EB782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2400" b="1" strike="noStrike" dirty="0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реализация </a:t>
          </a:r>
          <a:r>
            <a:rPr lang="ru-RU" sz="2400" b="1" strike="noStrike" dirty="0" err="1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деятельностного</a:t>
          </a:r>
          <a:r>
            <a:rPr lang="ru-RU" sz="2400" b="1" strike="noStrike" dirty="0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 подхода в работе с кадрами.</a:t>
          </a:r>
          <a:endParaRPr lang="ru-RU" sz="2400" strike="noStrike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331566BA-B466-454D-9A2B-BFB8C7FA5EE0}" type="parTrans" cxnId="{D3B0019B-B973-481C-B61B-1513CE7925E4}">
      <dgm:prSet/>
      <dgm:spPr/>
      <dgm:t>
        <a:bodyPr/>
        <a:lstStyle/>
        <a:p>
          <a:endParaRPr lang="ru-RU"/>
        </a:p>
      </dgm:t>
    </dgm:pt>
    <dgm:pt modelId="{C1780EC1-1372-4EDF-951A-E805963AAAE8}" type="sibTrans" cxnId="{D3B0019B-B973-481C-B61B-1513CE7925E4}">
      <dgm:prSet/>
      <dgm:spPr/>
      <dgm:t>
        <a:bodyPr/>
        <a:lstStyle/>
        <a:p>
          <a:endParaRPr lang="ru-RU"/>
        </a:p>
      </dgm:t>
    </dgm:pt>
    <dgm:pt modelId="{D28C9380-5423-428F-B985-7614F078F7E9}" type="pres">
      <dgm:prSet presAssocID="{4C1C3785-97C3-4379-8DCA-0CD831A440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7C9D55-5E55-4089-8456-169466822C1F}" type="pres">
      <dgm:prSet presAssocID="{3AA2E35B-72D8-4BE8-B7AA-2B8543D4FA83}" presName="composite" presStyleCnt="0"/>
      <dgm:spPr/>
    </dgm:pt>
    <dgm:pt modelId="{766D24D0-3D5A-48A0-8C13-0A3626518E2B}" type="pres">
      <dgm:prSet presAssocID="{3AA2E35B-72D8-4BE8-B7AA-2B8543D4FA83}" presName="rect1" presStyleLbl="trAlignAcc1" presStyleIdx="0" presStyleCnt="3" custScaleX="145496" custScaleY="103598" custLinFactNeighborX="25159" custLinFactNeighborY="-6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3ED3A-FC25-42ED-B32E-173AC2195EC0}" type="pres">
      <dgm:prSet presAssocID="{3AA2E35B-72D8-4BE8-B7AA-2B8543D4FA83}" presName="rect2" presStyleLbl="fgImgPlace1" presStyleIdx="0" presStyleCnt="3" custScaleX="208139" custLinFactNeighborX="-51236" custLinFactNeighborY="-1292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7B4050C-8765-4C92-A10B-05B57A752B1F}" type="pres">
      <dgm:prSet presAssocID="{C1075F40-6465-4609-B2FF-69613EAB78DE}" presName="sibTrans" presStyleCnt="0"/>
      <dgm:spPr/>
    </dgm:pt>
    <dgm:pt modelId="{304DEE7A-7862-412B-839C-D2A51AA423B3}" type="pres">
      <dgm:prSet presAssocID="{2013876A-52D0-4EDA-B246-6FFE539F696D}" presName="composite" presStyleCnt="0"/>
      <dgm:spPr/>
    </dgm:pt>
    <dgm:pt modelId="{1536B3CE-B742-4F6B-A5A1-17F7910EABF3}" type="pres">
      <dgm:prSet presAssocID="{2013876A-52D0-4EDA-B246-6FFE539F696D}" presName="rect1" presStyleLbl="trAlignAcc1" presStyleIdx="1" presStyleCnt="3" custScaleX="156249" custScaleY="145697" custLinFactNeighborX="24090" custLinFactNeighborY="-5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FB148F-F126-463F-8680-ED95AB9CDE46}" type="pres">
      <dgm:prSet presAssocID="{2013876A-52D0-4EDA-B246-6FFE539F696D}" presName="rect2" presStyleLbl="fgImgPlace1" presStyleIdx="1" presStyleCnt="3" custScaleX="215039" custLinFactNeighborX="-55374" custLinFactNeighborY="-430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F00223C-3D4B-438F-BCC2-37E31C2AA260}" type="pres">
      <dgm:prSet presAssocID="{9467592E-FC45-4CA0-A85B-B6E1DA50082D}" presName="sibTrans" presStyleCnt="0"/>
      <dgm:spPr/>
    </dgm:pt>
    <dgm:pt modelId="{1E0873F6-E5BE-4BAA-8093-426BF8B095E5}" type="pres">
      <dgm:prSet presAssocID="{F2C0CF8B-3924-406E-81DB-9759226EB782}" presName="composite" presStyleCnt="0"/>
      <dgm:spPr/>
    </dgm:pt>
    <dgm:pt modelId="{22BFF383-6808-4EF5-AE35-716A8D8F18BF}" type="pres">
      <dgm:prSet presAssocID="{F2C0CF8B-3924-406E-81DB-9759226EB782}" presName="rect1" presStyleLbl="trAlignAcc1" presStyleIdx="2" presStyleCnt="3" custScaleX="143644" custScaleY="77223" custLinFactNeighborX="24684" custLinFactNeighborY="-19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4AC87-CE98-4148-8F63-2D734138FA5F}" type="pres">
      <dgm:prSet presAssocID="{F2C0CF8B-3924-406E-81DB-9759226EB782}" presName="rect2" presStyleLbl="fgImgPlace1" presStyleIdx="2" presStyleCnt="3" custScaleX="226872" custLinFactNeighborX="-49458" custLinFactNeighborY="-15589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</dgm:ptLst>
  <dgm:cxnLst>
    <dgm:cxn modelId="{903034AB-4B22-47E6-AC09-FC2989AF12BF}" type="presOf" srcId="{4C1C3785-97C3-4379-8DCA-0CD831A44011}" destId="{D28C9380-5423-428F-B985-7614F078F7E9}" srcOrd="0" destOrd="0" presId="urn:microsoft.com/office/officeart/2008/layout/PictureStrips"/>
    <dgm:cxn modelId="{BAC02938-BB53-47CA-AC5D-39D2A25EE766}" type="presOf" srcId="{3AA2E35B-72D8-4BE8-B7AA-2B8543D4FA83}" destId="{766D24D0-3D5A-48A0-8C13-0A3626518E2B}" srcOrd="0" destOrd="0" presId="urn:microsoft.com/office/officeart/2008/layout/PictureStrips"/>
    <dgm:cxn modelId="{D3B0019B-B973-481C-B61B-1513CE7925E4}" srcId="{4C1C3785-97C3-4379-8DCA-0CD831A44011}" destId="{F2C0CF8B-3924-406E-81DB-9759226EB782}" srcOrd="2" destOrd="0" parTransId="{331566BA-B466-454D-9A2B-BFB8C7FA5EE0}" sibTransId="{C1780EC1-1372-4EDF-951A-E805963AAAE8}"/>
    <dgm:cxn modelId="{27C09AB0-DA98-4706-B026-63AFF7C22484}" type="presOf" srcId="{2013876A-52D0-4EDA-B246-6FFE539F696D}" destId="{1536B3CE-B742-4F6B-A5A1-17F7910EABF3}" srcOrd="0" destOrd="0" presId="urn:microsoft.com/office/officeart/2008/layout/PictureStrips"/>
    <dgm:cxn modelId="{F600DC1D-F0C9-4AFF-8447-3DB992E37680}" srcId="{4C1C3785-97C3-4379-8DCA-0CD831A44011}" destId="{3AA2E35B-72D8-4BE8-B7AA-2B8543D4FA83}" srcOrd="0" destOrd="0" parTransId="{52A8907F-09A1-41B1-847D-D921139B7D35}" sibTransId="{C1075F40-6465-4609-B2FF-69613EAB78DE}"/>
    <dgm:cxn modelId="{00A15721-963A-42C0-A48C-C05A63FBFE9E}" srcId="{4C1C3785-97C3-4379-8DCA-0CD831A44011}" destId="{2013876A-52D0-4EDA-B246-6FFE539F696D}" srcOrd="1" destOrd="0" parTransId="{C325981E-4B68-4A19-B8AF-459CFE42CE93}" sibTransId="{9467592E-FC45-4CA0-A85B-B6E1DA50082D}"/>
    <dgm:cxn modelId="{8777B1C8-BE3A-4024-9C42-870A1D4E7A07}" type="presOf" srcId="{F2C0CF8B-3924-406E-81DB-9759226EB782}" destId="{22BFF383-6808-4EF5-AE35-716A8D8F18BF}" srcOrd="0" destOrd="0" presId="urn:microsoft.com/office/officeart/2008/layout/PictureStrips"/>
    <dgm:cxn modelId="{63F60000-D4CC-43C5-8F35-A733812E535D}" type="presParOf" srcId="{D28C9380-5423-428F-B985-7614F078F7E9}" destId="{047C9D55-5E55-4089-8456-169466822C1F}" srcOrd="0" destOrd="0" presId="urn:microsoft.com/office/officeart/2008/layout/PictureStrips"/>
    <dgm:cxn modelId="{624F93D8-D234-4BAB-813E-92B5F087258D}" type="presParOf" srcId="{047C9D55-5E55-4089-8456-169466822C1F}" destId="{766D24D0-3D5A-48A0-8C13-0A3626518E2B}" srcOrd="0" destOrd="0" presId="urn:microsoft.com/office/officeart/2008/layout/PictureStrips"/>
    <dgm:cxn modelId="{FBA01C2D-1B75-4664-99C4-AFC2B2960758}" type="presParOf" srcId="{047C9D55-5E55-4089-8456-169466822C1F}" destId="{B053ED3A-FC25-42ED-B32E-173AC2195EC0}" srcOrd="1" destOrd="0" presId="urn:microsoft.com/office/officeart/2008/layout/PictureStrips"/>
    <dgm:cxn modelId="{7658C4ED-589A-4EB3-981A-548417A87212}" type="presParOf" srcId="{D28C9380-5423-428F-B985-7614F078F7E9}" destId="{97B4050C-8765-4C92-A10B-05B57A752B1F}" srcOrd="1" destOrd="0" presId="urn:microsoft.com/office/officeart/2008/layout/PictureStrips"/>
    <dgm:cxn modelId="{89050719-E5F6-4F70-8A1A-63C48CCB1893}" type="presParOf" srcId="{D28C9380-5423-428F-B985-7614F078F7E9}" destId="{304DEE7A-7862-412B-839C-D2A51AA423B3}" srcOrd="2" destOrd="0" presId="urn:microsoft.com/office/officeart/2008/layout/PictureStrips"/>
    <dgm:cxn modelId="{4C125334-D273-4E52-8E8B-12B5D16B5EA6}" type="presParOf" srcId="{304DEE7A-7862-412B-839C-D2A51AA423B3}" destId="{1536B3CE-B742-4F6B-A5A1-17F7910EABF3}" srcOrd="0" destOrd="0" presId="urn:microsoft.com/office/officeart/2008/layout/PictureStrips"/>
    <dgm:cxn modelId="{975F46A6-5707-448F-9FD9-5745591DD20C}" type="presParOf" srcId="{304DEE7A-7862-412B-839C-D2A51AA423B3}" destId="{66FB148F-F126-463F-8680-ED95AB9CDE46}" srcOrd="1" destOrd="0" presId="urn:microsoft.com/office/officeart/2008/layout/PictureStrips"/>
    <dgm:cxn modelId="{214589BC-D45D-4670-9D7B-9037FF2ADFAF}" type="presParOf" srcId="{D28C9380-5423-428F-B985-7614F078F7E9}" destId="{FF00223C-3D4B-438F-BCC2-37E31C2AA260}" srcOrd="3" destOrd="0" presId="urn:microsoft.com/office/officeart/2008/layout/PictureStrips"/>
    <dgm:cxn modelId="{41DFE6D7-AE78-4289-BF93-CA08A60F335A}" type="presParOf" srcId="{D28C9380-5423-428F-B985-7614F078F7E9}" destId="{1E0873F6-E5BE-4BAA-8093-426BF8B095E5}" srcOrd="4" destOrd="0" presId="urn:microsoft.com/office/officeart/2008/layout/PictureStrips"/>
    <dgm:cxn modelId="{CE58ED20-D230-463F-9C25-35EF3EFF0335}" type="presParOf" srcId="{1E0873F6-E5BE-4BAA-8093-426BF8B095E5}" destId="{22BFF383-6808-4EF5-AE35-716A8D8F18BF}" srcOrd="0" destOrd="0" presId="urn:microsoft.com/office/officeart/2008/layout/PictureStrips"/>
    <dgm:cxn modelId="{4906E159-3232-4C9A-A922-2AB7C7482CD8}" type="presParOf" srcId="{1E0873F6-E5BE-4BAA-8093-426BF8B095E5}" destId="{7154AC87-CE98-4148-8F63-2D734138FA5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7DF76BC-F3EB-498D-B17C-18124A40FDD1}" type="doc">
      <dgm:prSet loTypeId="urn:microsoft.com/office/officeart/2005/8/layout/target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9FF8299-E41C-4F68-9F0A-582921D77534}">
      <dgm:prSet custT="1"/>
      <dgm:spPr>
        <a:solidFill>
          <a:srgbClr val="FFFF99"/>
        </a:solidFill>
      </dgm:spPr>
      <dgm:t>
        <a:bodyPr/>
        <a:lstStyle/>
        <a:p>
          <a:pPr rtl="0"/>
          <a:r>
            <a:rPr lang="ru-RU" sz="19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Распространение опыта для педагогического сообщества города Казани и Республики Татарстан</a:t>
          </a:r>
          <a:endParaRPr lang="ru-RU" sz="19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8164232-84F2-4B9A-8F82-A627C156E942}" type="parTrans" cxnId="{BEF2AA6D-D8C3-4272-AC62-5F409D595868}">
      <dgm:prSet/>
      <dgm:spPr/>
      <dgm:t>
        <a:bodyPr/>
        <a:lstStyle/>
        <a:p>
          <a:endParaRPr lang="ru-RU"/>
        </a:p>
      </dgm:t>
    </dgm:pt>
    <dgm:pt modelId="{D832E773-D68F-4915-A053-B411A130D203}" type="sibTrans" cxnId="{BEF2AA6D-D8C3-4272-AC62-5F409D595868}">
      <dgm:prSet/>
      <dgm:spPr/>
      <dgm:t>
        <a:bodyPr/>
        <a:lstStyle/>
        <a:p>
          <a:endParaRPr lang="ru-RU"/>
        </a:p>
      </dgm:t>
    </dgm:pt>
    <dgm:pt modelId="{503B703E-FABA-4F33-B0E0-0405E959250E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семинары – практикумы</a:t>
          </a:r>
          <a:endParaRPr lang="ru-RU" sz="20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8C7D08C-382A-4E01-9A5C-466121797361}" type="parTrans" cxnId="{6F7188F7-F4BA-4F82-8113-512A1ABB8A96}">
      <dgm:prSet/>
      <dgm:spPr/>
      <dgm:t>
        <a:bodyPr/>
        <a:lstStyle/>
        <a:p>
          <a:endParaRPr lang="ru-RU"/>
        </a:p>
      </dgm:t>
    </dgm:pt>
    <dgm:pt modelId="{73B7EB23-9643-42D3-B067-B2F8B66A6A98}" type="sibTrans" cxnId="{6F7188F7-F4BA-4F82-8113-512A1ABB8A96}">
      <dgm:prSet/>
      <dgm:spPr/>
      <dgm:t>
        <a:bodyPr/>
        <a:lstStyle/>
        <a:p>
          <a:endParaRPr lang="ru-RU"/>
        </a:p>
      </dgm:t>
    </dgm:pt>
    <dgm:pt modelId="{80A0824A-4C33-4DDE-A188-1226E6610B68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теоретические семинары</a:t>
          </a:r>
          <a:endParaRPr lang="ru-RU" sz="20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99CEC87-21A9-4062-8F67-1F8C1D3A8148}" type="parTrans" cxnId="{1BC02457-F0C8-436E-BC41-12664B676D41}">
      <dgm:prSet/>
      <dgm:spPr/>
      <dgm:t>
        <a:bodyPr/>
        <a:lstStyle/>
        <a:p>
          <a:endParaRPr lang="ru-RU"/>
        </a:p>
      </dgm:t>
    </dgm:pt>
    <dgm:pt modelId="{85BF5419-961B-42D4-AD47-209DE78AE3B4}" type="sibTrans" cxnId="{1BC02457-F0C8-436E-BC41-12664B676D41}">
      <dgm:prSet/>
      <dgm:spPr/>
      <dgm:t>
        <a:bodyPr/>
        <a:lstStyle/>
        <a:p>
          <a:endParaRPr lang="ru-RU"/>
        </a:p>
      </dgm:t>
    </dgm:pt>
    <dgm:pt modelId="{B8836EDF-22D8-480C-A498-208D2033C3A2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мастер-классы</a:t>
          </a:r>
          <a:endParaRPr lang="ru-RU" sz="20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3516742-C5F4-46E5-BBB8-BB957E8DB0F9}" type="sibTrans" cxnId="{E6F0C30A-E36B-4948-8F3C-E5D229F81B5A}">
      <dgm:prSet/>
      <dgm:spPr/>
      <dgm:t>
        <a:bodyPr/>
        <a:lstStyle/>
        <a:p>
          <a:endParaRPr lang="ru-RU"/>
        </a:p>
      </dgm:t>
    </dgm:pt>
    <dgm:pt modelId="{B2DBC430-E218-4C88-9E78-15D602218241}" type="parTrans" cxnId="{E6F0C30A-E36B-4948-8F3C-E5D229F81B5A}">
      <dgm:prSet/>
      <dgm:spPr/>
      <dgm:t>
        <a:bodyPr/>
        <a:lstStyle/>
        <a:p>
          <a:endParaRPr lang="ru-RU"/>
        </a:p>
      </dgm:t>
    </dgm:pt>
    <dgm:pt modelId="{3F898D2A-0FC5-4EC4-8D14-DE4E1062D689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размещение методических материалов для  педагогического интернет-сообщества</a:t>
          </a:r>
          <a:endParaRPr lang="ru-RU" sz="20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80A8DC8-7FB5-4EC8-8458-2851CCA47147}" type="parTrans" cxnId="{B560174D-3C93-4192-A304-EC3C92EAB992}">
      <dgm:prSet/>
      <dgm:spPr/>
      <dgm:t>
        <a:bodyPr/>
        <a:lstStyle/>
        <a:p>
          <a:endParaRPr lang="ru-RU"/>
        </a:p>
      </dgm:t>
    </dgm:pt>
    <dgm:pt modelId="{C36571BC-7F90-45C5-8934-E4639A0E594A}" type="sibTrans" cxnId="{B560174D-3C93-4192-A304-EC3C92EAB992}">
      <dgm:prSet/>
      <dgm:spPr/>
      <dgm:t>
        <a:bodyPr/>
        <a:lstStyle/>
        <a:p>
          <a:endParaRPr lang="ru-RU"/>
        </a:p>
      </dgm:t>
    </dgm:pt>
    <dgm:pt modelId="{1D570916-DEA3-4DF7-B019-963731BF4D71}">
      <dgm:prSet custT="1"/>
      <dgm:spPr/>
      <dgm:t>
        <a:bodyPr/>
        <a:lstStyle/>
        <a:p>
          <a:pPr rtl="0"/>
          <a:r>
            <a: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публикации</a:t>
          </a:r>
          <a:endParaRPr lang="ru-RU" sz="20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BF7B997-0395-433D-AC17-99A4DA60A18B}" type="parTrans" cxnId="{DB400C09-AD0F-4E81-8201-C0ABC6C8C20F}">
      <dgm:prSet/>
      <dgm:spPr/>
      <dgm:t>
        <a:bodyPr/>
        <a:lstStyle/>
        <a:p>
          <a:endParaRPr lang="ru-RU"/>
        </a:p>
      </dgm:t>
    </dgm:pt>
    <dgm:pt modelId="{5C1EF96B-CCA4-4B75-8F8B-E01AA0137EF3}" type="sibTrans" cxnId="{DB400C09-AD0F-4E81-8201-C0ABC6C8C20F}">
      <dgm:prSet/>
      <dgm:spPr/>
      <dgm:t>
        <a:bodyPr/>
        <a:lstStyle/>
        <a:p>
          <a:endParaRPr lang="ru-RU"/>
        </a:p>
      </dgm:t>
    </dgm:pt>
    <dgm:pt modelId="{E9D20E26-84FF-47A1-B525-67ADD8033378}" type="pres">
      <dgm:prSet presAssocID="{A7DF76BC-F3EB-498D-B17C-18124A40FDD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94A260-63CC-4843-A663-286281F8EA2A}" type="pres">
      <dgm:prSet presAssocID="{B9FF8299-E41C-4F68-9F0A-582921D77534}" presName="circle1" presStyleLbl="node1" presStyleIdx="0" presStyleCnt="6" custLinFactNeighborX="3064" custLinFactNeighborY="745"/>
      <dgm:spPr/>
    </dgm:pt>
    <dgm:pt modelId="{4BA62D32-A256-4AF6-A4C5-3D296DF2E1C3}" type="pres">
      <dgm:prSet presAssocID="{B9FF8299-E41C-4F68-9F0A-582921D77534}" presName="space" presStyleCnt="0"/>
      <dgm:spPr/>
    </dgm:pt>
    <dgm:pt modelId="{B03D43E3-05EA-4E5F-87F7-3703C5839389}" type="pres">
      <dgm:prSet presAssocID="{B9FF8299-E41C-4F68-9F0A-582921D77534}" presName="rect1" presStyleLbl="alignAcc1" presStyleIdx="0" presStyleCnt="6"/>
      <dgm:spPr/>
      <dgm:t>
        <a:bodyPr/>
        <a:lstStyle/>
        <a:p>
          <a:endParaRPr lang="ru-RU"/>
        </a:p>
      </dgm:t>
    </dgm:pt>
    <dgm:pt modelId="{27930AC4-18E2-4663-A460-34C4F74426A3}" type="pres">
      <dgm:prSet presAssocID="{B8836EDF-22D8-480C-A498-208D2033C3A2}" presName="vertSpace2" presStyleLbl="node1" presStyleIdx="0" presStyleCnt="6"/>
      <dgm:spPr/>
    </dgm:pt>
    <dgm:pt modelId="{DECD743E-5ACD-467E-AD29-B1975171AD1D}" type="pres">
      <dgm:prSet presAssocID="{B8836EDF-22D8-480C-A498-208D2033C3A2}" presName="circle2" presStyleLbl="node1" presStyleIdx="1" presStyleCnt="6"/>
      <dgm:spPr/>
    </dgm:pt>
    <dgm:pt modelId="{C6FF3EDE-53F3-4720-A7A7-2F9A5CAFFB1B}" type="pres">
      <dgm:prSet presAssocID="{B8836EDF-22D8-480C-A498-208D2033C3A2}" presName="rect2" presStyleLbl="alignAcc1" presStyleIdx="1" presStyleCnt="6" custScaleY="89856"/>
      <dgm:spPr/>
      <dgm:t>
        <a:bodyPr/>
        <a:lstStyle/>
        <a:p>
          <a:endParaRPr lang="ru-RU"/>
        </a:p>
      </dgm:t>
    </dgm:pt>
    <dgm:pt modelId="{629AF46A-1496-445D-8C68-5FF7DFAED36C}" type="pres">
      <dgm:prSet presAssocID="{503B703E-FABA-4F33-B0E0-0405E959250E}" presName="vertSpace3" presStyleLbl="node1" presStyleIdx="1" presStyleCnt="6"/>
      <dgm:spPr/>
    </dgm:pt>
    <dgm:pt modelId="{3935F518-CCA4-440E-B8CB-2BF69330C8A0}" type="pres">
      <dgm:prSet presAssocID="{503B703E-FABA-4F33-B0E0-0405E959250E}" presName="circle3" presStyleLbl="node1" presStyleIdx="2" presStyleCnt="6"/>
      <dgm:spPr/>
    </dgm:pt>
    <dgm:pt modelId="{C1A613B1-A39C-49B9-B468-B1B76520B20E}" type="pres">
      <dgm:prSet presAssocID="{503B703E-FABA-4F33-B0E0-0405E959250E}" presName="rect3" presStyleLbl="alignAcc1" presStyleIdx="2" presStyleCnt="6"/>
      <dgm:spPr/>
      <dgm:t>
        <a:bodyPr/>
        <a:lstStyle/>
        <a:p>
          <a:endParaRPr lang="ru-RU"/>
        </a:p>
      </dgm:t>
    </dgm:pt>
    <dgm:pt modelId="{7961AC85-2CE1-484C-86DA-6972C536F0BB}" type="pres">
      <dgm:prSet presAssocID="{3F898D2A-0FC5-4EC4-8D14-DE4E1062D689}" presName="vertSpace4" presStyleLbl="node1" presStyleIdx="2" presStyleCnt="6"/>
      <dgm:spPr/>
    </dgm:pt>
    <dgm:pt modelId="{2BB1DF82-3064-43FE-AD33-BC8F08D221D2}" type="pres">
      <dgm:prSet presAssocID="{3F898D2A-0FC5-4EC4-8D14-DE4E1062D689}" presName="circle4" presStyleLbl="node1" presStyleIdx="3" presStyleCnt="6"/>
      <dgm:spPr/>
    </dgm:pt>
    <dgm:pt modelId="{BD7D36CD-7B3F-44D1-B70B-F6C7F97E087C}" type="pres">
      <dgm:prSet presAssocID="{3F898D2A-0FC5-4EC4-8D14-DE4E1062D689}" presName="rect4" presStyleLbl="alignAcc1" presStyleIdx="3" presStyleCnt="6"/>
      <dgm:spPr/>
      <dgm:t>
        <a:bodyPr/>
        <a:lstStyle/>
        <a:p>
          <a:endParaRPr lang="ru-RU"/>
        </a:p>
      </dgm:t>
    </dgm:pt>
    <dgm:pt modelId="{F0AB5307-A88B-48D7-81C0-5F9852801CD2}" type="pres">
      <dgm:prSet presAssocID="{80A0824A-4C33-4DDE-A188-1226E6610B68}" presName="vertSpace5" presStyleLbl="node1" presStyleIdx="3" presStyleCnt="6"/>
      <dgm:spPr/>
    </dgm:pt>
    <dgm:pt modelId="{011C771F-5D47-4A57-9653-FA722386C2D7}" type="pres">
      <dgm:prSet presAssocID="{80A0824A-4C33-4DDE-A188-1226E6610B68}" presName="circle5" presStyleLbl="node1" presStyleIdx="4" presStyleCnt="6"/>
      <dgm:spPr/>
    </dgm:pt>
    <dgm:pt modelId="{2EA88674-B653-4350-B4B8-1D6EE3A9BC8E}" type="pres">
      <dgm:prSet presAssocID="{80A0824A-4C33-4DDE-A188-1226E6610B68}" presName="rect5" presStyleLbl="alignAcc1" presStyleIdx="4" presStyleCnt="6"/>
      <dgm:spPr/>
      <dgm:t>
        <a:bodyPr/>
        <a:lstStyle/>
        <a:p>
          <a:endParaRPr lang="ru-RU"/>
        </a:p>
      </dgm:t>
    </dgm:pt>
    <dgm:pt modelId="{21D07EC3-BA35-45D2-BAFF-2F3351940BA1}" type="pres">
      <dgm:prSet presAssocID="{1D570916-DEA3-4DF7-B019-963731BF4D71}" presName="vertSpace6" presStyleLbl="node1" presStyleIdx="4" presStyleCnt="6"/>
      <dgm:spPr/>
    </dgm:pt>
    <dgm:pt modelId="{75B6B870-9857-4B01-94CD-542BF1958CE7}" type="pres">
      <dgm:prSet presAssocID="{1D570916-DEA3-4DF7-B019-963731BF4D71}" presName="circle6" presStyleLbl="node1" presStyleIdx="5" presStyleCnt="6"/>
      <dgm:spPr/>
    </dgm:pt>
    <dgm:pt modelId="{10A69734-AD9B-40B3-9362-612676992093}" type="pres">
      <dgm:prSet presAssocID="{1D570916-DEA3-4DF7-B019-963731BF4D71}" presName="rect6" presStyleLbl="alignAcc1" presStyleIdx="5" presStyleCnt="6"/>
      <dgm:spPr/>
      <dgm:t>
        <a:bodyPr/>
        <a:lstStyle/>
        <a:p>
          <a:endParaRPr lang="ru-RU"/>
        </a:p>
      </dgm:t>
    </dgm:pt>
    <dgm:pt modelId="{673D3716-E128-4DFE-89B2-FADFAFF99E87}" type="pres">
      <dgm:prSet presAssocID="{B9FF8299-E41C-4F68-9F0A-582921D77534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AE8CC-0B7B-4276-BE0F-CD676268D6D4}" type="pres">
      <dgm:prSet presAssocID="{B8836EDF-22D8-480C-A498-208D2033C3A2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2A7CA-C130-465B-9D4F-E3B1B68A4D10}" type="pres">
      <dgm:prSet presAssocID="{503B703E-FABA-4F33-B0E0-0405E959250E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B95BD-F163-472D-B646-7DC584AFFC6D}" type="pres">
      <dgm:prSet presAssocID="{3F898D2A-0FC5-4EC4-8D14-DE4E1062D689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AFCDE-8997-4150-B3A0-A9C7F1917F2D}" type="pres">
      <dgm:prSet presAssocID="{80A0824A-4C33-4DDE-A188-1226E6610B68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5B65C-5EEE-4D80-A38C-BB8BE6FC10CE}" type="pres">
      <dgm:prSet presAssocID="{1D570916-DEA3-4DF7-B019-963731BF4D71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70094C-F82A-4376-9EDF-80E6DEBE924F}" type="presOf" srcId="{80A0824A-4C33-4DDE-A188-1226E6610B68}" destId="{2EA88674-B653-4350-B4B8-1D6EE3A9BC8E}" srcOrd="0" destOrd="0" presId="urn:microsoft.com/office/officeart/2005/8/layout/target3"/>
    <dgm:cxn modelId="{CBDD2172-DC62-433F-9711-36409D4760E9}" type="presOf" srcId="{A7DF76BC-F3EB-498D-B17C-18124A40FDD1}" destId="{E9D20E26-84FF-47A1-B525-67ADD8033378}" srcOrd="0" destOrd="0" presId="urn:microsoft.com/office/officeart/2005/8/layout/target3"/>
    <dgm:cxn modelId="{F3109B3A-4142-4585-9071-D462614009AA}" type="presOf" srcId="{B8836EDF-22D8-480C-A498-208D2033C3A2}" destId="{FDDAE8CC-0B7B-4276-BE0F-CD676268D6D4}" srcOrd="1" destOrd="0" presId="urn:microsoft.com/office/officeart/2005/8/layout/target3"/>
    <dgm:cxn modelId="{6F7188F7-F4BA-4F82-8113-512A1ABB8A96}" srcId="{A7DF76BC-F3EB-498D-B17C-18124A40FDD1}" destId="{503B703E-FABA-4F33-B0E0-0405E959250E}" srcOrd="2" destOrd="0" parTransId="{88C7D08C-382A-4E01-9A5C-466121797361}" sibTransId="{73B7EB23-9643-42D3-B067-B2F8B66A6A98}"/>
    <dgm:cxn modelId="{056EA63E-FEF0-4DE8-B204-F697F98AF916}" type="presOf" srcId="{80A0824A-4C33-4DDE-A188-1226E6610B68}" destId="{2F1AFCDE-8997-4150-B3A0-A9C7F1917F2D}" srcOrd="1" destOrd="0" presId="urn:microsoft.com/office/officeart/2005/8/layout/target3"/>
    <dgm:cxn modelId="{6552EAEC-8FA1-4BAC-8725-57B58BD81B83}" type="presOf" srcId="{503B703E-FABA-4F33-B0E0-0405E959250E}" destId="{C1A613B1-A39C-49B9-B468-B1B76520B20E}" srcOrd="0" destOrd="0" presId="urn:microsoft.com/office/officeart/2005/8/layout/target3"/>
    <dgm:cxn modelId="{B560174D-3C93-4192-A304-EC3C92EAB992}" srcId="{A7DF76BC-F3EB-498D-B17C-18124A40FDD1}" destId="{3F898D2A-0FC5-4EC4-8D14-DE4E1062D689}" srcOrd="3" destOrd="0" parTransId="{680A8DC8-7FB5-4EC8-8458-2851CCA47147}" sibTransId="{C36571BC-7F90-45C5-8934-E4639A0E594A}"/>
    <dgm:cxn modelId="{08B18488-AC54-4C8D-AD86-236266A011B9}" type="presOf" srcId="{1D570916-DEA3-4DF7-B019-963731BF4D71}" destId="{1FD5B65C-5EEE-4D80-A38C-BB8BE6FC10CE}" srcOrd="1" destOrd="0" presId="urn:microsoft.com/office/officeart/2005/8/layout/target3"/>
    <dgm:cxn modelId="{E12EAF47-09C1-4590-B71E-67F727E74052}" type="presOf" srcId="{B8836EDF-22D8-480C-A498-208D2033C3A2}" destId="{C6FF3EDE-53F3-4720-A7A7-2F9A5CAFFB1B}" srcOrd="0" destOrd="0" presId="urn:microsoft.com/office/officeart/2005/8/layout/target3"/>
    <dgm:cxn modelId="{0B675507-DE39-4CC6-BE89-995080FCA822}" type="presOf" srcId="{1D570916-DEA3-4DF7-B019-963731BF4D71}" destId="{10A69734-AD9B-40B3-9362-612676992093}" srcOrd="0" destOrd="0" presId="urn:microsoft.com/office/officeart/2005/8/layout/target3"/>
    <dgm:cxn modelId="{BEF2AA6D-D8C3-4272-AC62-5F409D595868}" srcId="{A7DF76BC-F3EB-498D-B17C-18124A40FDD1}" destId="{B9FF8299-E41C-4F68-9F0A-582921D77534}" srcOrd="0" destOrd="0" parTransId="{18164232-84F2-4B9A-8F82-A627C156E942}" sibTransId="{D832E773-D68F-4915-A053-B411A130D203}"/>
    <dgm:cxn modelId="{B6C4C044-8F1D-46F8-8236-811948DC7DF1}" type="presOf" srcId="{3F898D2A-0FC5-4EC4-8D14-DE4E1062D689}" destId="{F26B95BD-F163-472D-B646-7DC584AFFC6D}" srcOrd="1" destOrd="0" presId="urn:microsoft.com/office/officeart/2005/8/layout/target3"/>
    <dgm:cxn modelId="{3A6BA35B-0CBB-4169-AACC-AFCD8134FD4E}" type="presOf" srcId="{3F898D2A-0FC5-4EC4-8D14-DE4E1062D689}" destId="{BD7D36CD-7B3F-44D1-B70B-F6C7F97E087C}" srcOrd="0" destOrd="0" presId="urn:microsoft.com/office/officeart/2005/8/layout/target3"/>
    <dgm:cxn modelId="{DB400C09-AD0F-4E81-8201-C0ABC6C8C20F}" srcId="{A7DF76BC-F3EB-498D-B17C-18124A40FDD1}" destId="{1D570916-DEA3-4DF7-B019-963731BF4D71}" srcOrd="5" destOrd="0" parTransId="{3BF7B997-0395-433D-AC17-99A4DA60A18B}" sibTransId="{5C1EF96B-CCA4-4B75-8F8B-E01AA0137EF3}"/>
    <dgm:cxn modelId="{73C222B3-0460-41BA-8A3C-F9C0DEDCC610}" type="presOf" srcId="{B9FF8299-E41C-4F68-9F0A-582921D77534}" destId="{B03D43E3-05EA-4E5F-87F7-3703C5839389}" srcOrd="0" destOrd="0" presId="urn:microsoft.com/office/officeart/2005/8/layout/target3"/>
    <dgm:cxn modelId="{1BC02457-F0C8-436E-BC41-12664B676D41}" srcId="{A7DF76BC-F3EB-498D-B17C-18124A40FDD1}" destId="{80A0824A-4C33-4DDE-A188-1226E6610B68}" srcOrd="4" destOrd="0" parTransId="{399CEC87-21A9-4062-8F67-1F8C1D3A8148}" sibTransId="{85BF5419-961B-42D4-AD47-209DE78AE3B4}"/>
    <dgm:cxn modelId="{99189C14-D3E9-406B-ACFA-AE90DE8BF570}" type="presOf" srcId="{503B703E-FABA-4F33-B0E0-0405E959250E}" destId="{6452A7CA-C130-465B-9D4F-E3B1B68A4D10}" srcOrd="1" destOrd="0" presId="urn:microsoft.com/office/officeart/2005/8/layout/target3"/>
    <dgm:cxn modelId="{7D3EF791-B1A9-49EF-980E-08102736FA46}" type="presOf" srcId="{B9FF8299-E41C-4F68-9F0A-582921D77534}" destId="{673D3716-E128-4DFE-89B2-FADFAFF99E87}" srcOrd="1" destOrd="0" presId="urn:microsoft.com/office/officeart/2005/8/layout/target3"/>
    <dgm:cxn modelId="{E6F0C30A-E36B-4948-8F3C-E5D229F81B5A}" srcId="{A7DF76BC-F3EB-498D-B17C-18124A40FDD1}" destId="{B8836EDF-22D8-480C-A498-208D2033C3A2}" srcOrd="1" destOrd="0" parTransId="{B2DBC430-E218-4C88-9E78-15D602218241}" sibTransId="{53516742-C5F4-46E5-BBB8-BB957E8DB0F9}"/>
    <dgm:cxn modelId="{9F8CCAAE-0424-495A-8584-02B53E2BFEF5}" type="presParOf" srcId="{E9D20E26-84FF-47A1-B525-67ADD8033378}" destId="{0194A260-63CC-4843-A663-286281F8EA2A}" srcOrd="0" destOrd="0" presId="urn:microsoft.com/office/officeart/2005/8/layout/target3"/>
    <dgm:cxn modelId="{F9E14EFF-5851-4B46-BB93-926B20091680}" type="presParOf" srcId="{E9D20E26-84FF-47A1-B525-67ADD8033378}" destId="{4BA62D32-A256-4AF6-A4C5-3D296DF2E1C3}" srcOrd="1" destOrd="0" presId="urn:microsoft.com/office/officeart/2005/8/layout/target3"/>
    <dgm:cxn modelId="{113F783E-E25D-4836-97B1-FD4CBEB15343}" type="presParOf" srcId="{E9D20E26-84FF-47A1-B525-67ADD8033378}" destId="{B03D43E3-05EA-4E5F-87F7-3703C5839389}" srcOrd="2" destOrd="0" presId="urn:microsoft.com/office/officeart/2005/8/layout/target3"/>
    <dgm:cxn modelId="{41711BF1-57D2-4605-A8BC-A32C52C2D4F4}" type="presParOf" srcId="{E9D20E26-84FF-47A1-B525-67ADD8033378}" destId="{27930AC4-18E2-4663-A460-34C4F74426A3}" srcOrd="3" destOrd="0" presId="urn:microsoft.com/office/officeart/2005/8/layout/target3"/>
    <dgm:cxn modelId="{9F589CDA-F408-48CC-BABE-F389F6BF7528}" type="presParOf" srcId="{E9D20E26-84FF-47A1-B525-67ADD8033378}" destId="{DECD743E-5ACD-467E-AD29-B1975171AD1D}" srcOrd="4" destOrd="0" presId="urn:microsoft.com/office/officeart/2005/8/layout/target3"/>
    <dgm:cxn modelId="{C21312EB-BB41-414A-8483-9824A23FD7A1}" type="presParOf" srcId="{E9D20E26-84FF-47A1-B525-67ADD8033378}" destId="{C6FF3EDE-53F3-4720-A7A7-2F9A5CAFFB1B}" srcOrd="5" destOrd="0" presId="urn:microsoft.com/office/officeart/2005/8/layout/target3"/>
    <dgm:cxn modelId="{FE29A007-B884-4A8A-AD4C-556B447A6CFE}" type="presParOf" srcId="{E9D20E26-84FF-47A1-B525-67ADD8033378}" destId="{629AF46A-1496-445D-8C68-5FF7DFAED36C}" srcOrd="6" destOrd="0" presId="urn:microsoft.com/office/officeart/2005/8/layout/target3"/>
    <dgm:cxn modelId="{8EC3E54E-E460-4A21-ADF3-1C8D512E232A}" type="presParOf" srcId="{E9D20E26-84FF-47A1-B525-67ADD8033378}" destId="{3935F518-CCA4-440E-B8CB-2BF69330C8A0}" srcOrd="7" destOrd="0" presId="urn:microsoft.com/office/officeart/2005/8/layout/target3"/>
    <dgm:cxn modelId="{7224CCE3-D4B3-45ED-A184-20A703D98DE0}" type="presParOf" srcId="{E9D20E26-84FF-47A1-B525-67ADD8033378}" destId="{C1A613B1-A39C-49B9-B468-B1B76520B20E}" srcOrd="8" destOrd="0" presId="urn:microsoft.com/office/officeart/2005/8/layout/target3"/>
    <dgm:cxn modelId="{7080EB7B-7AB9-44BD-A83A-A0C8F15D92B5}" type="presParOf" srcId="{E9D20E26-84FF-47A1-B525-67ADD8033378}" destId="{7961AC85-2CE1-484C-86DA-6972C536F0BB}" srcOrd="9" destOrd="0" presId="urn:microsoft.com/office/officeart/2005/8/layout/target3"/>
    <dgm:cxn modelId="{7DF6C184-B1E3-4145-B6ED-D7BFE6207C10}" type="presParOf" srcId="{E9D20E26-84FF-47A1-B525-67ADD8033378}" destId="{2BB1DF82-3064-43FE-AD33-BC8F08D221D2}" srcOrd="10" destOrd="0" presId="urn:microsoft.com/office/officeart/2005/8/layout/target3"/>
    <dgm:cxn modelId="{69922F83-5899-42F4-BF54-2CA955FADF22}" type="presParOf" srcId="{E9D20E26-84FF-47A1-B525-67ADD8033378}" destId="{BD7D36CD-7B3F-44D1-B70B-F6C7F97E087C}" srcOrd="11" destOrd="0" presId="urn:microsoft.com/office/officeart/2005/8/layout/target3"/>
    <dgm:cxn modelId="{3E0E9B8E-65DA-4F19-9562-27893A439E08}" type="presParOf" srcId="{E9D20E26-84FF-47A1-B525-67ADD8033378}" destId="{F0AB5307-A88B-48D7-81C0-5F9852801CD2}" srcOrd="12" destOrd="0" presId="urn:microsoft.com/office/officeart/2005/8/layout/target3"/>
    <dgm:cxn modelId="{51771AD4-92FD-4A8C-846D-90698B0006A1}" type="presParOf" srcId="{E9D20E26-84FF-47A1-B525-67ADD8033378}" destId="{011C771F-5D47-4A57-9653-FA722386C2D7}" srcOrd="13" destOrd="0" presId="urn:microsoft.com/office/officeart/2005/8/layout/target3"/>
    <dgm:cxn modelId="{91C7B570-8961-4528-923E-0CF9B44C07F4}" type="presParOf" srcId="{E9D20E26-84FF-47A1-B525-67ADD8033378}" destId="{2EA88674-B653-4350-B4B8-1D6EE3A9BC8E}" srcOrd="14" destOrd="0" presId="urn:microsoft.com/office/officeart/2005/8/layout/target3"/>
    <dgm:cxn modelId="{06A8E8E7-CC13-47DD-9F9D-66B309A4EC56}" type="presParOf" srcId="{E9D20E26-84FF-47A1-B525-67ADD8033378}" destId="{21D07EC3-BA35-45D2-BAFF-2F3351940BA1}" srcOrd="15" destOrd="0" presId="urn:microsoft.com/office/officeart/2005/8/layout/target3"/>
    <dgm:cxn modelId="{083D53C0-2DAC-4131-9780-A3482C9C4798}" type="presParOf" srcId="{E9D20E26-84FF-47A1-B525-67ADD8033378}" destId="{75B6B870-9857-4B01-94CD-542BF1958CE7}" srcOrd="16" destOrd="0" presId="urn:microsoft.com/office/officeart/2005/8/layout/target3"/>
    <dgm:cxn modelId="{917CF0AC-766D-45B4-8660-A7211BA1F4BC}" type="presParOf" srcId="{E9D20E26-84FF-47A1-B525-67ADD8033378}" destId="{10A69734-AD9B-40B3-9362-612676992093}" srcOrd="17" destOrd="0" presId="urn:microsoft.com/office/officeart/2005/8/layout/target3"/>
    <dgm:cxn modelId="{E28B57F7-9190-446F-94C9-BE23EF3C7421}" type="presParOf" srcId="{E9D20E26-84FF-47A1-B525-67ADD8033378}" destId="{673D3716-E128-4DFE-89B2-FADFAFF99E87}" srcOrd="18" destOrd="0" presId="urn:microsoft.com/office/officeart/2005/8/layout/target3"/>
    <dgm:cxn modelId="{D815C9A9-9A50-4688-9E12-455B3A4D1F9E}" type="presParOf" srcId="{E9D20E26-84FF-47A1-B525-67ADD8033378}" destId="{FDDAE8CC-0B7B-4276-BE0F-CD676268D6D4}" srcOrd="19" destOrd="0" presId="urn:microsoft.com/office/officeart/2005/8/layout/target3"/>
    <dgm:cxn modelId="{FB569437-BAAA-465B-8B90-B05203F47723}" type="presParOf" srcId="{E9D20E26-84FF-47A1-B525-67ADD8033378}" destId="{6452A7CA-C130-465B-9D4F-E3B1B68A4D10}" srcOrd="20" destOrd="0" presId="urn:microsoft.com/office/officeart/2005/8/layout/target3"/>
    <dgm:cxn modelId="{4103EFB0-EA3B-41DE-B874-0A7E2580336C}" type="presParOf" srcId="{E9D20E26-84FF-47A1-B525-67ADD8033378}" destId="{F26B95BD-F163-472D-B646-7DC584AFFC6D}" srcOrd="21" destOrd="0" presId="urn:microsoft.com/office/officeart/2005/8/layout/target3"/>
    <dgm:cxn modelId="{8D96F424-2D84-4FCA-A9A3-536557897A57}" type="presParOf" srcId="{E9D20E26-84FF-47A1-B525-67ADD8033378}" destId="{2F1AFCDE-8997-4150-B3A0-A9C7F1917F2D}" srcOrd="22" destOrd="0" presId="urn:microsoft.com/office/officeart/2005/8/layout/target3"/>
    <dgm:cxn modelId="{BA276153-C83F-44B1-B877-9FDA280B2DE3}" type="presParOf" srcId="{E9D20E26-84FF-47A1-B525-67ADD8033378}" destId="{1FD5B65C-5EEE-4D80-A38C-BB8BE6FC10CE}" srcOrd="2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D12277-C828-4E5E-AECB-02742A8C0092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552E21-89C4-4B42-AB82-D5777E822130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Педагогический совет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7D959EC-7167-4980-BA0C-01034C733AC9}" type="parTrans" cxnId="{A10E5B79-7109-4E79-B5D9-A95A2870EFCD}">
      <dgm:prSet/>
      <dgm:spPr/>
      <dgm:t>
        <a:bodyPr/>
        <a:lstStyle/>
        <a:p>
          <a:endParaRPr lang="ru-RU"/>
        </a:p>
      </dgm:t>
    </dgm:pt>
    <dgm:pt modelId="{89BA064D-813F-45B4-94AF-A10CF876BA7A}" type="sibTrans" cxnId="{A10E5B79-7109-4E79-B5D9-A95A2870EFCD}">
      <dgm:prSet/>
      <dgm:spPr/>
      <dgm:t>
        <a:bodyPr/>
        <a:lstStyle/>
        <a:p>
          <a:endParaRPr lang="ru-RU"/>
        </a:p>
      </dgm:t>
    </dgm:pt>
    <dgm:pt modelId="{B905D947-57CD-4A09-A730-8C3A16735C07}" type="pres">
      <dgm:prSet presAssocID="{5DD12277-C828-4E5E-AECB-02742A8C009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974095-EE73-4702-9C94-431B522EC5C6}" type="pres">
      <dgm:prSet presAssocID="{C4552E21-89C4-4B42-AB82-D5777E822130}" presName="circle1" presStyleLbl="node1" presStyleIdx="0" presStyleCnt="1"/>
      <dgm:spPr/>
    </dgm:pt>
    <dgm:pt modelId="{BA0B68C5-455C-419E-BF7B-45A2A1A80420}" type="pres">
      <dgm:prSet presAssocID="{C4552E21-89C4-4B42-AB82-D5777E822130}" presName="space" presStyleCnt="0"/>
      <dgm:spPr/>
    </dgm:pt>
    <dgm:pt modelId="{16AD635E-E49C-46B0-869B-2D6D352B8A4A}" type="pres">
      <dgm:prSet presAssocID="{C4552E21-89C4-4B42-AB82-D5777E822130}" presName="rect1" presStyleLbl="alignAcc1" presStyleIdx="0" presStyleCnt="1"/>
      <dgm:spPr/>
      <dgm:t>
        <a:bodyPr/>
        <a:lstStyle/>
        <a:p>
          <a:endParaRPr lang="ru-RU"/>
        </a:p>
      </dgm:t>
    </dgm:pt>
    <dgm:pt modelId="{7E32C388-AC47-40AC-AA46-C88D894DE2A8}" type="pres">
      <dgm:prSet presAssocID="{C4552E21-89C4-4B42-AB82-D5777E822130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6169AD-A2CA-4531-A59B-270FACB0714F}" type="presOf" srcId="{C4552E21-89C4-4B42-AB82-D5777E822130}" destId="{7E32C388-AC47-40AC-AA46-C88D894DE2A8}" srcOrd="1" destOrd="0" presId="urn:microsoft.com/office/officeart/2005/8/layout/target3"/>
    <dgm:cxn modelId="{A10E5B79-7109-4E79-B5D9-A95A2870EFCD}" srcId="{5DD12277-C828-4E5E-AECB-02742A8C0092}" destId="{C4552E21-89C4-4B42-AB82-D5777E822130}" srcOrd="0" destOrd="0" parTransId="{F7D959EC-7167-4980-BA0C-01034C733AC9}" sibTransId="{89BA064D-813F-45B4-94AF-A10CF876BA7A}"/>
    <dgm:cxn modelId="{901B0284-3C00-4777-A6F1-29754C8334A4}" type="presOf" srcId="{C4552E21-89C4-4B42-AB82-D5777E822130}" destId="{16AD635E-E49C-46B0-869B-2D6D352B8A4A}" srcOrd="0" destOrd="0" presId="urn:microsoft.com/office/officeart/2005/8/layout/target3"/>
    <dgm:cxn modelId="{6CE91DF6-1416-48E9-B76B-6A5189272068}" type="presOf" srcId="{5DD12277-C828-4E5E-AECB-02742A8C0092}" destId="{B905D947-57CD-4A09-A730-8C3A16735C07}" srcOrd="0" destOrd="0" presId="urn:microsoft.com/office/officeart/2005/8/layout/target3"/>
    <dgm:cxn modelId="{1FCBD739-3C79-489B-905A-A70BB273D2D8}" type="presParOf" srcId="{B905D947-57CD-4A09-A730-8C3A16735C07}" destId="{4C974095-EE73-4702-9C94-431B522EC5C6}" srcOrd="0" destOrd="0" presId="urn:microsoft.com/office/officeart/2005/8/layout/target3"/>
    <dgm:cxn modelId="{D81F6421-BD66-4872-901D-524226B41F23}" type="presParOf" srcId="{B905D947-57CD-4A09-A730-8C3A16735C07}" destId="{BA0B68C5-455C-419E-BF7B-45A2A1A80420}" srcOrd="1" destOrd="0" presId="urn:microsoft.com/office/officeart/2005/8/layout/target3"/>
    <dgm:cxn modelId="{D8F1FBDE-CB65-4904-BF32-45FB2420DE02}" type="presParOf" srcId="{B905D947-57CD-4A09-A730-8C3A16735C07}" destId="{16AD635E-E49C-46B0-869B-2D6D352B8A4A}" srcOrd="2" destOrd="0" presId="urn:microsoft.com/office/officeart/2005/8/layout/target3"/>
    <dgm:cxn modelId="{2DDDF868-7FA9-47DC-96A0-C8C8A1B80ABD}" type="presParOf" srcId="{B905D947-57CD-4A09-A730-8C3A16735C07}" destId="{7E32C388-AC47-40AC-AA46-C88D894DE2A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D40710-C4BB-4C0D-8965-1E2FA54B7B97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2D93C2-CAAD-478D-A41E-560F1CE4A8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800" b="1" dirty="0" err="1" smtClean="0"/>
            <a:t>В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заимопосе-щения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5186556-97ED-444B-AD7E-B97B52FA6ADA}" type="parTrans" cxnId="{613191F0-BDEF-4FBD-92F1-85F6C8434774}">
      <dgm:prSet/>
      <dgm:spPr/>
      <dgm:t>
        <a:bodyPr/>
        <a:lstStyle/>
        <a:p>
          <a:endParaRPr lang="ru-RU"/>
        </a:p>
      </dgm:t>
    </dgm:pt>
    <dgm:pt modelId="{6BA792A8-C583-42C7-983E-D32E3847E17F}" type="sibTrans" cxnId="{613191F0-BDEF-4FBD-92F1-85F6C8434774}">
      <dgm:prSet/>
      <dgm:spPr/>
      <dgm:t>
        <a:bodyPr/>
        <a:lstStyle/>
        <a:p>
          <a:endParaRPr lang="ru-RU"/>
        </a:p>
      </dgm:t>
    </dgm:pt>
    <dgm:pt modelId="{29A8637C-5992-4195-B0E3-687906F3D7FC}" type="pres">
      <dgm:prSet presAssocID="{1DD40710-C4BB-4C0D-8965-1E2FA54B7B9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8A8255-8537-4C70-9220-531567DDE7BA}" type="pres">
      <dgm:prSet presAssocID="{6A2D93C2-CAAD-478D-A41E-560F1CE4A815}" presName="circle1" presStyleLbl="node1" presStyleIdx="0" presStyleCnt="1"/>
      <dgm:spPr/>
    </dgm:pt>
    <dgm:pt modelId="{DC41309D-1F9B-42E4-9645-15FC19255C20}" type="pres">
      <dgm:prSet presAssocID="{6A2D93C2-CAAD-478D-A41E-560F1CE4A815}" presName="space" presStyleCnt="0"/>
      <dgm:spPr/>
    </dgm:pt>
    <dgm:pt modelId="{850C7DCD-53BA-454B-9F25-1350BCCC471D}" type="pres">
      <dgm:prSet presAssocID="{6A2D93C2-CAAD-478D-A41E-560F1CE4A815}" presName="rect1" presStyleLbl="alignAcc1" presStyleIdx="0" presStyleCnt="1"/>
      <dgm:spPr/>
      <dgm:t>
        <a:bodyPr/>
        <a:lstStyle/>
        <a:p>
          <a:endParaRPr lang="ru-RU"/>
        </a:p>
      </dgm:t>
    </dgm:pt>
    <dgm:pt modelId="{D5F80A2B-11B6-4D69-B3A3-682A69B989FE}" type="pres">
      <dgm:prSet presAssocID="{6A2D93C2-CAAD-478D-A41E-560F1CE4A81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191F0-BDEF-4FBD-92F1-85F6C8434774}" srcId="{1DD40710-C4BB-4C0D-8965-1E2FA54B7B97}" destId="{6A2D93C2-CAAD-478D-A41E-560F1CE4A815}" srcOrd="0" destOrd="0" parTransId="{35186556-97ED-444B-AD7E-B97B52FA6ADA}" sibTransId="{6BA792A8-C583-42C7-983E-D32E3847E17F}"/>
    <dgm:cxn modelId="{59E42BBB-A12E-4E1C-8845-6CE36D55C11A}" type="presOf" srcId="{6A2D93C2-CAAD-478D-A41E-560F1CE4A815}" destId="{850C7DCD-53BA-454B-9F25-1350BCCC471D}" srcOrd="0" destOrd="0" presId="urn:microsoft.com/office/officeart/2005/8/layout/target3"/>
    <dgm:cxn modelId="{B1ED8ACE-3E95-4643-A334-A13D3A0AF45B}" type="presOf" srcId="{6A2D93C2-CAAD-478D-A41E-560F1CE4A815}" destId="{D5F80A2B-11B6-4D69-B3A3-682A69B989FE}" srcOrd="1" destOrd="0" presId="urn:microsoft.com/office/officeart/2005/8/layout/target3"/>
    <dgm:cxn modelId="{0CC43E88-715A-4B53-918D-ADB6AB6498E1}" type="presOf" srcId="{1DD40710-C4BB-4C0D-8965-1E2FA54B7B97}" destId="{29A8637C-5992-4195-B0E3-687906F3D7FC}" srcOrd="0" destOrd="0" presId="urn:microsoft.com/office/officeart/2005/8/layout/target3"/>
    <dgm:cxn modelId="{9534FC6F-8B5E-4D77-A0B6-D310F9557326}" type="presParOf" srcId="{29A8637C-5992-4195-B0E3-687906F3D7FC}" destId="{358A8255-8537-4C70-9220-531567DDE7BA}" srcOrd="0" destOrd="0" presId="urn:microsoft.com/office/officeart/2005/8/layout/target3"/>
    <dgm:cxn modelId="{8DF38516-E21D-45B5-8B4F-502DC9B3DB40}" type="presParOf" srcId="{29A8637C-5992-4195-B0E3-687906F3D7FC}" destId="{DC41309D-1F9B-42E4-9645-15FC19255C20}" srcOrd="1" destOrd="0" presId="urn:microsoft.com/office/officeart/2005/8/layout/target3"/>
    <dgm:cxn modelId="{0B9ECA57-C56E-40F3-A2F6-43379B6801B8}" type="presParOf" srcId="{29A8637C-5992-4195-B0E3-687906F3D7FC}" destId="{850C7DCD-53BA-454B-9F25-1350BCCC471D}" srcOrd="2" destOrd="0" presId="urn:microsoft.com/office/officeart/2005/8/layout/target3"/>
    <dgm:cxn modelId="{71C9BDBF-B412-45A4-9FC9-BE0BB2DC8F90}" type="presParOf" srcId="{29A8637C-5992-4195-B0E3-687906F3D7FC}" destId="{D5F80A2B-11B6-4D69-B3A3-682A69B989FE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297B56-71C8-407A-8D04-01D3B2360F53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C71D35-D1E5-4406-B199-F01C42B8684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Методические объединения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777E02C-0852-4C58-B8E0-7A0C8FFE65E2}" type="parTrans" cxnId="{A9E09D74-EA93-4939-8B13-7ED1A60C4F72}">
      <dgm:prSet/>
      <dgm:spPr/>
      <dgm:t>
        <a:bodyPr/>
        <a:lstStyle/>
        <a:p>
          <a:endParaRPr lang="ru-RU"/>
        </a:p>
      </dgm:t>
    </dgm:pt>
    <dgm:pt modelId="{BD78DADE-4768-45BF-AA86-5ED2626BFD9E}" type="sibTrans" cxnId="{A9E09D74-EA93-4939-8B13-7ED1A60C4F72}">
      <dgm:prSet/>
      <dgm:spPr/>
      <dgm:t>
        <a:bodyPr/>
        <a:lstStyle/>
        <a:p>
          <a:endParaRPr lang="ru-RU"/>
        </a:p>
      </dgm:t>
    </dgm:pt>
    <dgm:pt modelId="{2C37C665-C08A-4B2F-A684-3A27267F5EE1}" type="pres">
      <dgm:prSet presAssocID="{FC297B56-71C8-407A-8D04-01D3B2360F5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AA684-6C07-46A2-B1DF-C9EC3C2935EA}" type="pres">
      <dgm:prSet presAssocID="{38C71D35-D1E5-4406-B199-F01C42B86843}" presName="circle1" presStyleLbl="node1" presStyleIdx="0" presStyleCnt="1"/>
      <dgm:spPr/>
    </dgm:pt>
    <dgm:pt modelId="{61B32A10-C7F7-4F9E-9703-94BE1104259F}" type="pres">
      <dgm:prSet presAssocID="{38C71D35-D1E5-4406-B199-F01C42B86843}" presName="space" presStyleCnt="0"/>
      <dgm:spPr/>
    </dgm:pt>
    <dgm:pt modelId="{45D54341-7032-4307-9919-E3C3C86959A1}" type="pres">
      <dgm:prSet presAssocID="{38C71D35-D1E5-4406-B199-F01C42B86843}" presName="rect1" presStyleLbl="alignAcc1" presStyleIdx="0" presStyleCnt="1"/>
      <dgm:spPr/>
      <dgm:t>
        <a:bodyPr/>
        <a:lstStyle/>
        <a:p>
          <a:endParaRPr lang="ru-RU"/>
        </a:p>
      </dgm:t>
    </dgm:pt>
    <dgm:pt modelId="{F2B33D4F-430A-4F2B-BC20-66225F67B602}" type="pres">
      <dgm:prSet presAssocID="{38C71D35-D1E5-4406-B199-F01C42B86843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290BB-8730-4B6F-BFD9-B7972DF77E7B}" type="presOf" srcId="{38C71D35-D1E5-4406-B199-F01C42B86843}" destId="{F2B33D4F-430A-4F2B-BC20-66225F67B602}" srcOrd="1" destOrd="0" presId="urn:microsoft.com/office/officeart/2005/8/layout/target3"/>
    <dgm:cxn modelId="{A9E09D74-EA93-4939-8B13-7ED1A60C4F72}" srcId="{FC297B56-71C8-407A-8D04-01D3B2360F53}" destId="{38C71D35-D1E5-4406-B199-F01C42B86843}" srcOrd="0" destOrd="0" parTransId="{0777E02C-0852-4C58-B8E0-7A0C8FFE65E2}" sibTransId="{BD78DADE-4768-45BF-AA86-5ED2626BFD9E}"/>
    <dgm:cxn modelId="{9AA64106-BE1D-49E9-8BBA-3EA279752EE6}" type="presOf" srcId="{FC297B56-71C8-407A-8D04-01D3B2360F53}" destId="{2C37C665-C08A-4B2F-A684-3A27267F5EE1}" srcOrd="0" destOrd="0" presId="urn:microsoft.com/office/officeart/2005/8/layout/target3"/>
    <dgm:cxn modelId="{D43023F3-995F-47D0-90AF-1AF1B4064BC0}" type="presOf" srcId="{38C71D35-D1E5-4406-B199-F01C42B86843}" destId="{45D54341-7032-4307-9919-E3C3C86959A1}" srcOrd="0" destOrd="0" presId="urn:microsoft.com/office/officeart/2005/8/layout/target3"/>
    <dgm:cxn modelId="{162F76D9-ECF8-40ED-B4C8-4F75CD84A633}" type="presParOf" srcId="{2C37C665-C08A-4B2F-A684-3A27267F5EE1}" destId="{D90AA684-6C07-46A2-B1DF-C9EC3C2935EA}" srcOrd="0" destOrd="0" presId="urn:microsoft.com/office/officeart/2005/8/layout/target3"/>
    <dgm:cxn modelId="{033E4BA5-E969-4B45-A5C8-10F42046ADD7}" type="presParOf" srcId="{2C37C665-C08A-4B2F-A684-3A27267F5EE1}" destId="{61B32A10-C7F7-4F9E-9703-94BE1104259F}" srcOrd="1" destOrd="0" presId="urn:microsoft.com/office/officeart/2005/8/layout/target3"/>
    <dgm:cxn modelId="{0F5BABF5-4368-4237-B804-C6DC58E66E23}" type="presParOf" srcId="{2C37C665-C08A-4B2F-A684-3A27267F5EE1}" destId="{45D54341-7032-4307-9919-E3C3C86959A1}" srcOrd="2" destOrd="0" presId="urn:microsoft.com/office/officeart/2005/8/layout/target3"/>
    <dgm:cxn modelId="{86805D12-3160-4B76-9CEA-C7CCAA34BB60}" type="presParOf" srcId="{2C37C665-C08A-4B2F-A684-3A27267F5EE1}" destId="{F2B33D4F-430A-4F2B-BC20-66225F67B60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0CE3BF-E359-4DFA-AC51-DC3DE14FF83E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9F9DDD-57EF-4FA2-B696-DAF237E5B5DE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Творческая группа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AA0681-0E0E-418B-BA2E-71B3F5D3A79E}" type="parTrans" cxnId="{BD08A5E9-76B8-47BE-9195-6B96CDF20067}">
      <dgm:prSet/>
      <dgm:spPr/>
      <dgm:t>
        <a:bodyPr/>
        <a:lstStyle/>
        <a:p>
          <a:endParaRPr lang="ru-RU"/>
        </a:p>
      </dgm:t>
    </dgm:pt>
    <dgm:pt modelId="{2670471A-1142-4276-B015-C6E94164EA63}" type="sibTrans" cxnId="{BD08A5E9-76B8-47BE-9195-6B96CDF20067}">
      <dgm:prSet/>
      <dgm:spPr/>
      <dgm:t>
        <a:bodyPr/>
        <a:lstStyle/>
        <a:p>
          <a:endParaRPr lang="ru-RU"/>
        </a:p>
      </dgm:t>
    </dgm:pt>
    <dgm:pt modelId="{BF835795-D018-459C-82FB-56455CA61EB3}" type="pres">
      <dgm:prSet presAssocID="{100CE3BF-E359-4DFA-AC51-DC3DE14FF83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CEF9D-3734-413F-85B2-8CCF75053A62}" type="pres">
      <dgm:prSet presAssocID="{D99F9DDD-57EF-4FA2-B696-DAF237E5B5DE}" presName="circle1" presStyleLbl="node1" presStyleIdx="0" presStyleCnt="1"/>
      <dgm:spPr/>
    </dgm:pt>
    <dgm:pt modelId="{B1EC1738-7976-4891-B71B-1E1EBB7546A4}" type="pres">
      <dgm:prSet presAssocID="{D99F9DDD-57EF-4FA2-B696-DAF237E5B5DE}" presName="space" presStyleCnt="0"/>
      <dgm:spPr/>
    </dgm:pt>
    <dgm:pt modelId="{FC5E024C-EE5C-4E5C-9B25-0D3C3AC87BC5}" type="pres">
      <dgm:prSet presAssocID="{D99F9DDD-57EF-4FA2-B696-DAF237E5B5DE}" presName="rect1" presStyleLbl="alignAcc1" presStyleIdx="0" presStyleCnt="1"/>
      <dgm:spPr/>
      <dgm:t>
        <a:bodyPr/>
        <a:lstStyle/>
        <a:p>
          <a:endParaRPr lang="ru-RU"/>
        </a:p>
      </dgm:t>
    </dgm:pt>
    <dgm:pt modelId="{9D1D7B1D-E4E8-4CD3-8083-6AC7C9270246}" type="pres">
      <dgm:prSet presAssocID="{D99F9DDD-57EF-4FA2-B696-DAF237E5B5D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3BBB83-D653-4101-947E-2C6ED66A7C31}" type="presOf" srcId="{D99F9DDD-57EF-4FA2-B696-DAF237E5B5DE}" destId="{9D1D7B1D-E4E8-4CD3-8083-6AC7C9270246}" srcOrd="1" destOrd="0" presId="urn:microsoft.com/office/officeart/2005/8/layout/target3"/>
    <dgm:cxn modelId="{222C620D-C591-45A0-80A0-B03A6367270E}" type="presOf" srcId="{D99F9DDD-57EF-4FA2-B696-DAF237E5B5DE}" destId="{FC5E024C-EE5C-4E5C-9B25-0D3C3AC87BC5}" srcOrd="0" destOrd="0" presId="urn:microsoft.com/office/officeart/2005/8/layout/target3"/>
    <dgm:cxn modelId="{BD08A5E9-76B8-47BE-9195-6B96CDF20067}" srcId="{100CE3BF-E359-4DFA-AC51-DC3DE14FF83E}" destId="{D99F9DDD-57EF-4FA2-B696-DAF237E5B5DE}" srcOrd="0" destOrd="0" parTransId="{E9AA0681-0E0E-418B-BA2E-71B3F5D3A79E}" sibTransId="{2670471A-1142-4276-B015-C6E94164EA63}"/>
    <dgm:cxn modelId="{DA4D66C7-0DEA-47BB-AB85-10596ED01A5F}" type="presOf" srcId="{100CE3BF-E359-4DFA-AC51-DC3DE14FF83E}" destId="{BF835795-D018-459C-82FB-56455CA61EB3}" srcOrd="0" destOrd="0" presId="urn:microsoft.com/office/officeart/2005/8/layout/target3"/>
    <dgm:cxn modelId="{F6A5E012-43E4-4DAC-A846-13A6D77AE61C}" type="presParOf" srcId="{BF835795-D018-459C-82FB-56455CA61EB3}" destId="{F71CEF9D-3734-413F-85B2-8CCF75053A62}" srcOrd="0" destOrd="0" presId="urn:microsoft.com/office/officeart/2005/8/layout/target3"/>
    <dgm:cxn modelId="{43DB4B23-5400-4464-8B6D-53401DC2521A}" type="presParOf" srcId="{BF835795-D018-459C-82FB-56455CA61EB3}" destId="{B1EC1738-7976-4891-B71B-1E1EBB7546A4}" srcOrd="1" destOrd="0" presId="urn:microsoft.com/office/officeart/2005/8/layout/target3"/>
    <dgm:cxn modelId="{B34384B3-DEBB-4DB6-88E1-F18D2302ECA6}" type="presParOf" srcId="{BF835795-D018-459C-82FB-56455CA61EB3}" destId="{FC5E024C-EE5C-4E5C-9B25-0D3C3AC87BC5}" srcOrd="2" destOrd="0" presId="urn:microsoft.com/office/officeart/2005/8/layout/target3"/>
    <dgm:cxn modelId="{479E0FFA-695E-4511-B350-16045CE62BF8}" type="presParOf" srcId="{BF835795-D018-459C-82FB-56455CA61EB3}" destId="{9D1D7B1D-E4E8-4CD3-8083-6AC7C927024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48E89D-A5A6-473A-B497-83853FDFCAC7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3E6A3A-E54D-4A17-8A31-32DDE2B72421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Беседа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BE8F643-DC59-4A2E-A757-8DA8108B665A}" type="parTrans" cxnId="{558D6EBC-6C3B-4666-8430-E9CB08DF8073}">
      <dgm:prSet/>
      <dgm:spPr/>
      <dgm:t>
        <a:bodyPr/>
        <a:lstStyle/>
        <a:p>
          <a:endParaRPr lang="ru-RU"/>
        </a:p>
      </dgm:t>
    </dgm:pt>
    <dgm:pt modelId="{B83C8DB1-2E3C-4C4A-8785-7C6FC6272E48}" type="sibTrans" cxnId="{558D6EBC-6C3B-4666-8430-E9CB08DF8073}">
      <dgm:prSet/>
      <dgm:spPr/>
      <dgm:t>
        <a:bodyPr/>
        <a:lstStyle/>
        <a:p>
          <a:endParaRPr lang="ru-RU"/>
        </a:p>
      </dgm:t>
    </dgm:pt>
    <dgm:pt modelId="{D26A0803-A1DD-4B8B-A940-306ED5BA0ACD}" type="pres">
      <dgm:prSet presAssocID="{8248E89D-A5A6-473A-B497-83853FDFCAC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9F07A0-185E-4621-BFBD-E7916A4B98A1}" type="pres">
      <dgm:prSet presAssocID="{E83E6A3A-E54D-4A17-8A31-32DDE2B72421}" presName="circle1" presStyleLbl="node1" presStyleIdx="0" presStyleCnt="1"/>
      <dgm:spPr/>
    </dgm:pt>
    <dgm:pt modelId="{A82ED69F-F7AF-4B52-B37C-B5923594D7B6}" type="pres">
      <dgm:prSet presAssocID="{E83E6A3A-E54D-4A17-8A31-32DDE2B72421}" presName="space" presStyleCnt="0"/>
      <dgm:spPr/>
    </dgm:pt>
    <dgm:pt modelId="{679C4196-A8BC-4EC3-BA75-5D8A2D896748}" type="pres">
      <dgm:prSet presAssocID="{E83E6A3A-E54D-4A17-8A31-32DDE2B72421}" presName="rect1" presStyleLbl="alignAcc1" presStyleIdx="0" presStyleCnt="1"/>
      <dgm:spPr/>
      <dgm:t>
        <a:bodyPr/>
        <a:lstStyle/>
        <a:p>
          <a:endParaRPr lang="ru-RU"/>
        </a:p>
      </dgm:t>
    </dgm:pt>
    <dgm:pt modelId="{A847D5E5-60B9-4175-9EDA-3C0A7B12D941}" type="pres">
      <dgm:prSet presAssocID="{E83E6A3A-E54D-4A17-8A31-32DDE2B7242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8D6EBC-6C3B-4666-8430-E9CB08DF8073}" srcId="{8248E89D-A5A6-473A-B497-83853FDFCAC7}" destId="{E83E6A3A-E54D-4A17-8A31-32DDE2B72421}" srcOrd="0" destOrd="0" parTransId="{4BE8F643-DC59-4A2E-A757-8DA8108B665A}" sibTransId="{B83C8DB1-2E3C-4C4A-8785-7C6FC6272E48}"/>
    <dgm:cxn modelId="{05582D0B-3100-4974-9FA6-96BDEE521BCD}" type="presOf" srcId="{E83E6A3A-E54D-4A17-8A31-32DDE2B72421}" destId="{679C4196-A8BC-4EC3-BA75-5D8A2D896748}" srcOrd="0" destOrd="0" presId="urn:microsoft.com/office/officeart/2005/8/layout/target3"/>
    <dgm:cxn modelId="{7195C3E7-D846-4C02-A443-FECEE15A518A}" type="presOf" srcId="{E83E6A3A-E54D-4A17-8A31-32DDE2B72421}" destId="{A847D5E5-60B9-4175-9EDA-3C0A7B12D941}" srcOrd="1" destOrd="0" presId="urn:microsoft.com/office/officeart/2005/8/layout/target3"/>
    <dgm:cxn modelId="{232F8327-672A-476A-A5C1-D471C5B081FA}" type="presOf" srcId="{8248E89D-A5A6-473A-B497-83853FDFCAC7}" destId="{D26A0803-A1DD-4B8B-A940-306ED5BA0ACD}" srcOrd="0" destOrd="0" presId="urn:microsoft.com/office/officeart/2005/8/layout/target3"/>
    <dgm:cxn modelId="{4F841CD5-C2F6-4710-B900-B22E9F3EBBC4}" type="presParOf" srcId="{D26A0803-A1DD-4B8B-A940-306ED5BA0ACD}" destId="{8B9F07A0-185E-4621-BFBD-E7916A4B98A1}" srcOrd="0" destOrd="0" presId="urn:microsoft.com/office/officeart/2005/8/layout/target3"/>
    <dgm:cxn modelId="{6A8DC8D8-B4B3-4A93-9E21-A7E662DA2E8F}" type="presParOf" srcId="{D26A0803-A1DD-4B8B-A940-306ED5BA0ACD}" destId="{A82ED69F-F7AF-4B52-B37C-B5923594D7B6}" srcOrd="1" destOrd="0" presId="urn:microsoft.com/office/officeart/2005/8/layout/target3"/>
    <dgm:cxn modelId="{7078A950-AEAB-421D-BC8C-A0262832FD45}" type="presParOf" srcId="{D26A0803-A1DD-4B8B-A940-306ED5BA0ACD}" destId="{679C4196-A8BC-4EC3-BA75-5D8A2D896748}" srcOrd="2" destOrd="0" presId="urn:microsoft.com/office/officeart/2005/8/layout/target3"/>
    <dgm:cxn modelId="{C60F5A05-C775-44DB-BDF6-65A261710776}" type="presParOf" srcId="{D26A0803-A1DD-4B8B-A940-306ED5BA0ACD}" destId="{A847D5E5-60B9-4175-9EDA-3C0A7B12D94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520CAA-6E6F-4DD7-A72D-BBEC5A507F06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C9B125-16D2-463B-A669-84453CB07D7D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Семинар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6F9738E-2A4A-4451-AB12-90B4C399D89E}" type="parTrans" cxnId="{E88110C2-36B8-4A9F-AC8A-706BACEBFD0A}">
      <dgm:prSet/>
      <dgm:spPr/>
      <dgm:t>
        <a:bodyPr/>
        <a:lstStyle/>
        <a:p>
          <a:endParaRPr lang="ru-RU"/>
        </a:p>
      </dgm:t>
    </dgm:pt>
    <dgm:pt modelId="{46D23217-E9C8-472F-B229-9B23769035CA}" type="sibTrans" cxnId="{E88110C2-36B8-4A9F-AC8A-706BACEBFD0A}">
      <dgm:prSet/>
      <dgm:spPr/>
      <dgm:t>
        <a:bodyPr/>
        <a:lstStyle/>
        <a:p>
          <a:endParaRPr lang="ru-RU"/>
        </a:p>
      </dgm:t>
    </dgm:pt>
    <dgm:pt modelId="{6931B506-213C-4E8A-9D8D-C94A79F6A5C4}" type="pres">
      <dgm:prSet presAssocID="{51520CAA-6E6F-4DD7-A72D-BBEC5A507F0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BB6EF-5A4C-4115-8DFB-563E180D042E}" type="pres">
      <dgm:prSet presAssocID="{A4C9B125-16D2-463B-A669-84453CB07D7D}" presName="circle1" presStyleLbl="node1" presStyleIdx="0" presStyleCnt="1"/>
      <dgm:spPr/>
    </dgm:pt>
    <dgm:pt modelId="{8A53FA51-00A7-48B8-9EBE-7D26613B485F}" type="pres">
      <dgm:prSet presAssocID="{A4C9B125-16D2-463B-A669-84453CB07D7D}" presName="space" presStyleCnt="0"/>
      <dgm:spPr/>
    </dgm:pt>
    <dgm:pt modelId="{F47BF404-78FF-40C1-9E98-E274AD7FC2C5}" type="pres">
      <dgm:prSet presAssocID="{A4C9B125-16D2-463B-A669-84453CB07D7D}" presName="rect1" presStyleLbl="alignAcc1" presStyleIdx="0" presStyleCnt="1"/>
      <dgm:spPr/>
      <dgm:t>
        <a:bodyPr/>
        <a:lstStyle/>
        <a:p>
          <a:endParaRPr lang="ru-RU"/>
        </a:p>
      </dgm:t>
    </dgm:pt>
    <dgm:pt modelId="{9C0FB7AC-632A-4F27-BE2A-A2E2B69D4A6B}" type="pres">
      <dgm:prSet presAssocID="{A4C9B125-16D2-463B-A669-84453CB07D7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2CBB94-8332-4A70-A297-9346254F5029}" type="presOf" srcId="{A4C9B125-16D2-463B-A669-84453CB07D7D}" destId="{F47BF404-78FF-40C1-9E98-E274AD7FC2C5}" srcOrd="0" destOrd="0" presId="urn:microsoft.com/office/officeart/2005/8/layout/target3"/>
    <dgm:cxn modelId="{B26CEC91-6CCD-455B-BFFC-6621209D1B83}" type="presOf" srcId="{51520CAA-6E6F-4DD7-A72D-BBEC5A507F06}" destId="{6931B506-213C-4E8A-9D8D-C94A79F6A5C4}" srcOrd="0" destOrd="0" presId="urn:microsoft.com/office/officeart/2005/8/layout/target3"/>
    <dgm:cxn modelId="{E88110C2-36B8-4A9F-AC8A-706BACEBFD0A}" srcId="{51520CAA-6E6F-4DD7-A72D-BBEC5A507F06}" destId="{A4C9B125-16D2-463B-A669-84453CB07D7D}" srcOrd="0" destOrd="0" parTransId="{D6F9738E-2A4A-4451-AB12-90B4C399D89E}" sibTransId="{46D23217-E9C8-472F-B229-9B23769035CA}"/>
    <dgm:cxn modelId="{42C91B6F-8DFD-427D-9701-DB7F8623351F}" type="presOf" srcId="{A4C9B125-16D2-463B-A669-84453CB07D7D}" destId="{9C0FB7AC-632A-4F27-BE2A-A2E2B69D4A6B}" srcOrd="1" destOrd="0" presId="urn:microsoft.com/office/officeart/2005/8/layout/target3"/>
    <dgm:cxn modelId="{615613C9-BD42-4926-8BCD-BB2994C544E9}" type="presParOf" srcId="{6931B506-213C-4E8A-9D8D-C94A79F6A5C4}" destId="{5E6BB6EF-5A4C-4115-8DFB-563E180D042E}" srcOrd="0" destOrd="0" presId="urn:microsoft.com/office/officeart/2005/8/layout/target3"/>
    <dgm:cxn modelId="{B0AE4EE4-1DD2-4D8B-884F-9AA213493919}" type="presParOf" srcId="{6931B506-213C-4E8A-9D8D-C94A79F6A5C4}" destId="{8A53FA51-00A7-48B8-9EBE-7D26613B485F}" srcOrd="1" destOrd="0" presId="urn:microsoft.com/office/officeart/2005/8/layout/target3"/>
    <dgm:cxn modelId="{20A990C3-9529-4631-9CE1-96C1DE392C4D}" type="presParOf" srcId="{6931B506-213C-4E8A-9D8D-C94A79F6A5C4}" destId="{F47BF404-78FF-40C1-9E98-E274AD7FC2C5}" srcOrd="2" destOrd="0" presId="urn:microsoft.com/office/officeart/2005/8/layout/target3"/>
    <dgm:cxn modelId="{B8666DB9-10EE-4264-9F09-C9EAB7DB74B6}" type="presParOf" srcId="{6931B506-213C-4E8A-9D8D-C94A79F6A5C4}" destId="{9C0FB7AC-632A-4F27-BE2A-A2E2B69D4A6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B27654-E39D-4BF4-8DEA-17F3178913FF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22647-1D8B-4B72-8A1D-CBC572280D2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Курсы повышения квалификации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68093CE-EBB2-42B9-9711-86EDDFE8283C}" type="parTrans" cxnId="{4FC30B34-AED1-4F9E-A710-AF2E33866EBC}">
      <dgm:prSet/>
      <dgm:spPr/>
      <dgm:t>
        <a:bodyPr/>
        <a:lstStyle/>
        <a:p>
          <a:endParaRPr lang="ru-RU"/>
        </a:p>
      </dgm:t>
    </dgm:pt>
    <dgm:pt modelId="{8E6D0326-5A45-4101-BFF7-128D0350714A}" type="sibTrans" cxnId="{4FC30B34-AED1-4F9E-A710-AF2E33866EBC}">
      <dgm:prSet/>
      <dgm:spPr/>
      <dgm:t>
        <a:bodyPr/>
        <a:lstStyle/>
        <a:p>
          <a:endParaRPr lang="ru-RU"/>
        </a:p>
      </dgm:t>
    </dgm:pt>
    <dgm:pt modelId="{BA4875D7-596B-4F10-9B37-CA407ABFBE81}" type="pres">
      <dgm:prSet presAssocID="{91B27654-E39D-4BF4-8DEA-17F3178913F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907F3E-3B15-4997-A593-0F55D104ECA8}" type="pres">
      <dgm:prSet presAssocID="{D4922647-1D8B-4B72-8A1D-CBC572280D26}" presName="circle1" presStyleLbl="node1" presStyleIdx="0" presStyleCnt="1"/>
      <dgm:spPr/>
    </dgm:pt>
    <dgm:pt modelId="{5BF552F9-D45D-4AE1-9B66-34546F13511D}" type="pres">
      <dgm:prSet presAssocID="{D4922647-1D8B-4B72-8A1D-CBC572280D26}" presName="space" presStyleCnt="0"/>
      <dgm:spPr/>
    </dgm:pt>
    <dgm:pt modelId="{8A1CA904-2635-4FAA-B9CA-E99FE51C87D7}" type="pres">
      <dgm:prSet presAssocID="{D4922647-1D8B-4B72-8A1D-CBC572280D26}" presName="rect1" presStyleLbl="alignAcc1" presStyleIdx="0" presStyleCnt="1"/>
      <dgm:spPr/>
      <dgm:t>
        <a:bodyPr/>
        <a:lstStyle/>
        <a:p>
          <a:endParaRPr lang="ru-RU"/>
        </a:p>
      </dgm:t>
    </dgm:pt>
    <dgm:pt modelId="{8B6D935F-5F0F-4974-A212-297E658D51AD}" type="pres">
      <dgm:prSet presAssocID="{D4922647-1D8B-4B72-8A1D-CBC572280D2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E3E919-51E8-4C11-A993-82290ABAFEBA}" type="presOf" srcId="{D4922647-1D8B-4B72-8A1D-CBC572280D26}" destId="{8B6D935F-5F0F-4974-A212-297E658D51AD}" srcOrd="1" destOrd="0" presId="urn:microsoft.com/office/officeart/2005/8/layout/target3"/>
    <dgm:cxn modelId="{5699F15E-538E-4351-A420-7B7D13821FD7}" type="presOf" srcId="{D4922647-1D8B-4B72-8A1D-CBC572280D26}" destId="{8A1CA904-2635-4FAA-B9CA-E99FE51C87D7}" srcOrd="0" destOrd="0" presId="urn:microsoft.com/office/officeart/2005/8/layout/target3"/>
    <dgm:cxn modelId="{BE03B3AF-C482-4A4C-87A9-3E57E772FCAC}" type="presOf" srcId="{91B27654-E39D-4BF4-8DEA-17F3178913FF}" destId="{BA4875D7-596B-4F10-9B37-CA407ABFBE81}" srcOrd="0" destOrd="0" presId="urn:microsoft.com/office/officeart/2005/8/layout/target3"/>
    <dgm:cxn modelId="{4FC30B34-AED1-4F9E-A710-AF2E33866EBC}" srcId="{91B27654-E39D-4BF4-8DEA-17F3178913FF}" destId="{D4922647-1D8B-4B72-8A1D-CBC572280D26}" srcOrd="0" destOrd="0" parTransId="{D68093CE-EBB2-42B9-9711-86EDDFE8283C}" sibTransId="{8E6D0326-5A45-4101-BFF7-128D0350714A}"/>
    <dgm:cxn modelId="{10A69603-8116-442E-B7C7-ADCC9BCB03A9}" type="presParOf" srcId="{BA4875D7-596B-4F10-9B37-CA407ABFBE81}" destId="{C9907F3E-3B15-4997-A593-0F55D104ECA8}" srcOrd="0" destOrd="0" presId="urn:microsoft.com/office/officeart/2005/8/layout/target3"/>
    <dgm:cxn modelId="{F5B92CB4-EBC3-401C-BE2B-2CC883D4E45B}" type="presParOf" srcId="{BA4875D7-596B-4F10-9B37-CA407ABFBE81}" destId="{5BF552F9-D45D-4AE1-9B66-34546F13511D}" srcOrd="1" destOrd="0" presId="urn:microsoft.com/office/officeart/2005/8/layout/target3"/>
    <dgm:cxn modelId="{36D56213-DBCC-46BF-B95B-1014A45BBA87}" type="presParOf" srcId="{BA4875D7-596B-4F10-9B37-CA407ABFBE81}" destId="{8A1CA904-2635-4FAA-B9CA-E99FE51C87D7}" srcOrd="2" destOrd="0" presId="urn:microsoft.com/office/officeart/2005/8/layout/target3"/>
    <dgm:cxn modelId="{77245A2D-46B8-4A5C-A71E-60DFE7FB6FB3}" type="presParOf" srcId="{BA4875D7-596B-4F10-9B37-CA407ABFBE81}" destId="{8B6D935F-5F0F-4974-A212-297E658D51A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F51496-60BF-4200-9C31-72AEB019186F}">
      <dsp:nvSpPr>
        <dsp:cNvPr id="0" name=""/>
        <dsp:cNvSpPr/>
      </dsp:nvSpPr>
      <dsp:spPr>
        <a:xfrm>
          <a:off x="0" y="603405"/>
          <a:ext cx="8400256" cy="1465150"/>
        </a:xfrm>
        <a:prstGeom prst="roundRect">
          <a:avLst/>
        </a:prstGeom>
        <a:gradFill rotWithShape="0">
          <a:gsLst>
            <a:gs pos="0">
              <a:srgbClr val="03D4A8">
                <a:alpha val="0"/>
              </a:srgbClr>
            </a:gs>
            <a:gs pos="37000">
              <a:schemeClr val="accent2">
                <a:lumMod val="40000"/>
                <a:lumOff val="60000"/>
              </a:schemeClr>
            </a:gs>
            <a:gs pos="100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metal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1.7. Стандарт является основой для:5) формирования содержания профессионального образования и дополнительного профессионального образования педагогических работников, а также проведения их аттестации;.......</a:t>
          </a:r>
          <a:endParaRPr lang="ru-RU" sz="20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603405"/>
        <a:ext cx="8400256" cy="1465150"/>
      </dsp:txXfrm>
    </dsp:sp>
    <dsp:sp modelId="{598FEF1A-0D35-4262-9E8D-24E62331447D}">
      <dsp:nvSpPr>
        <dsp:cNvPr id="0" name=""/>
        <dsp:cNvSpPr/>
      </dsp:nvSpPr>
      <dsp:spPr>
        <a:xfrm>
          <a:off x="0" y="2312349"/>
          <a:ext cx="8400256" cy="1465150"/>
        </a:xfrm>
        <a:prstGeom prst="round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3.4. Требования к кадровым условиям реализации Программы.3.4.1. …….. Квалификация педагогических и учебно-вспомогательных работников должна соответствовать квалификационным характеристикам, установленным в Едином квалификационном справочнике должностей руководителей, специалистов и служащих, </a:t>
          </a:r>
          <a:endParaRPr lang="ru-R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2312349"/>
        <a:ext cx="8400256" cy="1465150"/>
      </dsp:txXfrm>
    </dsp:sp>
    <dsp:sp modelId="{CA9EB917-878E-4F99-B312-6D714E8AFCAB}">
      <dsp:nvSpPr>
        <dsp:cNvPr id="0" name=""/>
        <dsp:cNvSpPr/>
      </dsp:nvSpPr>
      <dsp:spPr>
        <a:xfrm>
          <a:off x="0" y="3908107"/>
          <a:ext cx="8400256" cy="1465150"/>
        </a:xfrm>
        <a:prstGeom prst="roundRect">
          <a:avLst/>
        </a:prstGeom>
        <a:gradFill flip="none" rotWithShape="0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3.4.2. Педагогические работники, реализующие Программу, должны обладать основными компетенциями, необходимыми для создания условия развития детей</a:t>
          </a:r>
          <a:r>
            <a:rPr lang="ru-RU" sz="2900" kern="1200" dirty="0" smtClean="0">
              <a:ln w="1143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,……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0" y="3908107"/>
        <a:ext cx="8400256" cy="146515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D53A88-E794-4D04-B0BF-B1D1651FEA7A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4EBA2A-E455-44D5-ACA3-D3D1FFB83A47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Само-образовани</a:t>
          </a:r>
          <a:r>
            <a:rPr lang="ru-RU" sz="1600" b="1" kern="1200" dirty="0" smtClean="0"/>
            <a:t>е</a:t>
          </a:r>
          <a:endParaRPr lang="ru-RU" sz="1600" kern="1200" dirty="0"/>
        </a:p>
      </dsp:txBody>
      <dsp:txXfrm>
        <a:off x="432048" y="0"/>
        <a:ext cx="1440160" cy="86409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6F79C2-CFD1-4837-9F3B-9C332F71C39C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3CB1F3-EB31-47A3-8495-75463D276351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Консультация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EEBB13-81D5-439B-A359-CA2AA6CBD5EF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836FA-D342-4904-8A44-F6C24FF406DA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и др.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112D00-A48F-4CBA-AA98-905737FF324F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BEAF2-6E17-4221-8293-18404F4018C2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Пере-подготовка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F7CD92-B46E-4BAB-8713-B3CA24FC0088}">
      <dsp:nvSpPr>
        <dsp:cNvPr id="0" name=""/>
        <dsp:cNvSpPr/>
      </dsp:nvSpPr>
      <dsp:spPr>
        <a:xfrm>
          <a:off x="115212" y="0"/>
          <a:ext cx="2721902" cy="1512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ТЬЮТОРСТВО</a:t>
          </a:r>
          <a:endParaRPr lang="ru-RU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15212" y="0"/>
        <a:ext cx="2721902" cy="1512168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838730-40BA-4AE9-A5C9-ED9533A719BE}">
      <dsp:nvSpPr>
        <dsp:cNvPr id="0" name=""/>
        <dsp:cNvSpPr/>
      </dsp:nvSpPr>
      <dsp:spPr>
        <a:xfrm>
          <a:off x="-154822" y="934308"/>
          <a:ext cx="5098166" cy="50981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2DCF0D-71FA-4D3C-8340-0C465FF91413}">
      <dsp:nvSpPr>
        <dsp:cNvPr id="0" name=""/>
        <dsp:cNvSpPr/>
      </dsp:nvSpPr>
      <dsp:spPr>
        <a:xfrm>
          <a:off x="2106235" y="504048"/>
          <a:ext cx="6523911" cy="6102760"/>
        </a:xfrm>
        <a:prstGeom prst="rect">
          <a:avLst/>
        </a:prstGeom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Основная цель </a:t>
          </a:r>
          <a:r>
            <a:rPr lang="ru-RU" sz="32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 </a:t>
          </a:r>
          <a:r>
            <a:rPr lang="ru-RU" sz="18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повышение профессиональной компетентности воспитателей и специалистов в рамках деятельности дошкольной организации.</a:t>
          </a:r>
          <a:endParaRPr lang="ru-RU" sz="1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06235" y="504048"/>
        <a:ext cx="6523911" cy="610275"/>
      </dsp:txXfrm>
    </dsp:sp>
    <dsp:sp modelId="{41641E0C-D578-4E48-B0D3-C85A92DF513F}">
      <dsp:nvSpPr>
        <dsp:cNvPr id="0" name=""/>
        <dsp:cNvSpPr/>
      </dsp:nvSpPr>
      <dsp:spPr>
        <a:xfrm>
          <a:off x="227539" y="1444124"/>
          <a:ext cx="4333442" cy="433344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780253"/>
                <a:satOff val="-973"/>
                <a:lumOff val="229"/>
                <a:alphaOff val="0"/>
                <a:shade val="51000"/>
                <a:satMod val="130000"/>
              </a:schemeClr>
            </a:gs>
            <a:gs pos="80000">
              <a:schemeClr val="accent2">
                <a:hueOff val="780253"/>
                <a:satOff val="-973"/>
                <a:lumOff val="229"/>
                <a:alphaOff val="0"/>
                <a:shade val="93000"/>
                <a:satMod val="130000"/>
              </a:schemeClr>
            </a:gs>
            <a:gs pos="100000">
              <a:schemeClr val="accent2">
                <a:hueOff val="780253"/>
                <a:satOff val="-973"/>
                <a:lumOff val="2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3E4CEE-4F76-4AB5-A8B3-848520D3E3B8}">
      <dsp:nvSpPr>
        <dsp:cNvPr id="0" name=""/>
        <dsp:cNvSpPr/>
      </dsp:nvSpPr>
      <dsp:spPr>
        <a:xfrm>
          <a:off x="2394260" y="1550380"/>
          <a:ext cx="5947860" cy="4120930"/>
        </a:xfrm>
        <a:prstGeom prst="rect">
          <a:avLst/>
        </a:prstGeom>
        <a:noFill/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Задачи: </a:t>
          </a:r>
          <a:r>
            <a:rPr lang="ru-RU" sz="2400" kern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endParaRPr lang="ru-RU" sz="2400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394260" y="1550380"/>
        <a:ext cx="5947860" cy="484814"/>
      </dsp:txXfrm>
    </dsp:sp>
    <dsp:sp modelId="{276EA040-0B9B-4E2B-A816-03A0474384AC}">
      <dsp:nvSpPr>
        <dsp:cNvPr id="0" name=""/>
        <dsp:cNvSpPr/>
      </dsp:nvSpPr>
      <dsp:spPr>
        <a:xfrm>
          <a:off x="609901" y="1953940"/>
          <a:ext cx="3568718" cy="356871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FF4664-4510-44A8-B17E-2679F2247B3B}">
      <dsp:nvSpPr>
        <dsp:cNvPr id="0" name=""/>
        <dsp:cNvSpPr/>
      </dsp:nvSpPr>
      <dsp:spPr>
        <a:xfrm>
          <a:off x="2055827" y="1991054"/>
          <a:ext cx="6567152" cy="3568718"/>
        </a:xfrm>
        <a:prstGeom prst="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latin typeface="Times New Roman" pitchFamily="18" charset="0"/>
              <a:cs typeface="Times New Roman" pitchFamily="18" charset="0"/>
            </a:rPr>
            <a:t>применение инновационных форм работы 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5827" y="1991054"/>
        <a:ext cx="6567152" cy="509815"/>
      </dsp:txXfrm>
    </dsp:sp>
    <dsp:sp modelId="{E137B3CE-C9FA-45A3-AA67-4DF27284A8B0}">
      <dsp:nvSpPr>
        <dsp:cNvPr id="0" name=""/>
        <dsp:cNvSpPr/>
      </dsp:nvSpPr>
      <dsp:spPr>
        <a:xfrm>
          <a:off x="997310" y="2448277"/>
          <a:ext cx="2803993" cy="280399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E2A1E2-8F36-4E27-B732-D8A0EB03467F}">
      <dsp:nvSpPr>
        <dsp:cNvPr id="0" name=""/>
        <dsp:cNvSpPr/>
      </dsp:nvSpPr>
      <dsp:spPr>
        <a:xfrm>
          <a:off x="2549083" y="2376271"/>
          <a:ext cx="5947860" cy="2803993"/>
        </a:xfrm>
        <a:prstGeom prst="rect">
          <a:avLst/>
        </a:pr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latin typeface="Times New Roman" pitchFamily="18" charset="0"/>
              <a:cs typeface="Times New Roman" pitchFamily="18" charset="0"/>
            </a:rPr>
            <a:t>с кадрами в условиях реализации ФГОС ДО;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49083" y="2376271"/>
        <a:ext cx="5947860" cy="509821"/>
      </dsp:txXfrm>
    </dsp:sp>
    <dsp:sp modelId="{4AD4026B-6B67-47D4-A610-E7624A409E63}">
      <dsp:nvSpPr>
        <dsp:cNvPr id="0" name=""/>
        <dsp:cNvSpPr/>
      </dsp:nvSpPr>
      <dsp:spPr>
        <a:xfrm>
          <a:off x="1374628" y="2973577"/>
          <a:ext cx="2039264" cy="203926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9BCE01-2B61-4851-AE63-F5D2BB16046B}">
      <dsp:nvSpPr>
        <dsp:cNvPr id="0" name=""/>
        <dsp:cNvSpPr/>
      </dsp:nvSpPr>
      <dsp:spPr>
        <a:xfrm>
          <a:off x="2394260" y="2973577"/>
          <a:ext cx="5947860" cy="2039264"/>
        </a:xfrm>
        <a:prstGeom prst="rect">
          <a:avLst/>
        </a:prstGeom>
        <a:noFill/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latin typeface="Times New Roman" pitchFamily="18" charset="0"/>
              <a:cs typeface="Times New Roman" pitchFamily="18" charset="0"/>
            </a:rPr>
            <a:t>мониторинг уровня профессиональной 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94260" y="2973577"/>
        <a:ext cx="5947860" cy="509815"/>
      </dsp:txXfrm>
    </dsp:sp>
    <dsp:sp modelId="{5EC7A2BA-01B3-477C-8C6F-210468BD9B23}">
      <dsp:nvSpPr>
        <dsp:cNvPr id="0" name=""/>
        <dsp:cNvSpPr/>
      </dsp:nvSpPr>
      <dsp:spPr>
        <a:xfrm>
          <a:off x="1756990" y="3483393"/>
          <a:ext cx="1274540" cy="12745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901266"/>
                <a:satOff val="-4866"/>
                <a:lumOff val="1144"/>
                <a:alphaOff val="0"/>
                <a:shade val="51000"/>
                <a:satMod val="130000"/>
              </a:schemeClr>
            </a:gs>
            <a:gs pos="80000">
              <a:schemeClr val="accent2">
                <a:hueOff val="3901266"/>
                <a:satOff val="-4866"/>
                <a:lumOff val="1144"/>
                <a:alphaOff val="0"/>
                <a:shade val="93000"/>
                <a:satMod val="130000"/>
              </a:schemeClr>
            </a:gs>
            <a:gs pos="100000">
              <a:schemeClr val="accent2">
                <a:hueOff val="3901266"/>
                <a:satOff val="-4866"/>
                <a:lumOff val="11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DD22CE-9E7B-42AE-A3F3-26BF1AD72045}">
      <dsp:nvSpPr>
        <dsp:cNvPr id="0" name=""/>
        <dsp:cNvSpPr/>
      </dsp:nvSpPr>
      <dsp:spPr>
        <a:xfrm>
          <a:off x="2394260" y="3483393"/>
          <a:ext cx="5947860" cy="1274540"/>
        </a:xfrm>
        <a:prstGeom prst="rect">
          <a:avLst/>
        </a:prstGeom>
        <a:noFill/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latin typeface="Times New Roman" pitchFamily="18" charset="0"/>
              <a:cs typeface="Times New Roman" pitchFamily="18" charset="0"/>
            </a:rPr>
            <a:t>компетентности педагогов, их образователь</a:t>
          </a:r>
          <a:r>
            <a:rPr lang="ru-RU" sz="2000" b="1" i="0" kern="1200" dirty="0" smtClean="0">
              <a:latin typeface="Arial" pitchFamily="34" charset="0"/>
              <a:cs typeface="Arial" pitchFamily="34" charset="0"/>
            </a:rPr>
            <a:t>ных </a:t>
          </a:r>
          <a:endParaRPr lang="ru-RU" sz="2000" i="0" kern="1200" dirty="0">
            <a:latin typeface="Arial" pitchFamily="34" charset="0"/>
            <a:cs typeface="Arial" pitchFamily="34" charset="0"/>
          </a:endParaRPr>
        </a:p>
      </dsp:txBody>
      <dsp:txXfrm>
        <a:off x="2394260" y="3483393"/>
        <a:ext cx="5947860" cy="509815"/>
      </dsp:txXfrm>
    </dsp:sp>
    <dsp:sp modelId="{AFFCE8C9-27CA-4232-B093-60BDB9A23010}">
      <dsp:nvSpPr>
        <dsp:cNvPr id="0" name=""/>
        <dsp:cNvSpPr/>
      </dsp:nvSpPr>
      <dsp:spPr>
        <a:xfrm>
          <a:off x="2139352" y="3993208"/>
          <a:ext cx="509815" cy="50981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8E283E7-3F75-4E3E-BA5D-540A0ABF66A4}">
      <dsp:nvSpPr>
        <dsp:cNvPr id="0" name=""/>
        <dsp:cNvSpPr/>
      </dsp:nvSpPr>
      <dsp:spPr>
        <a:xfrm>
          <a:off x="2376238" y="4104455"/>
          <a:ext cx="5947860" cy="509815"/>
        </a:xfrm>
        <a:prstGeom prst="rect">
          <a:avLst/>
        </a:pr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latin typeface="Times New Roman" pitchFamily="18" charset="0"/>
              <a:cs typeface="Times New Roman" pitchFamily="18" charset="0"/>
            </a:rPr>
            <a:t>потребностей, профессиональных затруднений, </a:t>
          </a:r>
          <a:endParaRPr lang="ru-RU" sz="200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6238" y="4104455"/>
        <a:ext cx="5947860" cy="50981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04EBA4-2448-4B6F-872C-0BB946A92F54}">
      <dsp:nvSpPr>
        <dsp:cNvPr id="0" name=""/>
        <dsp:cNvSpPr/>
      </dsp:nvSpPr>
      <dsp:spPr>
        <a:xfrm>
          <a:off x="2123730" y="244526"/>
          <a:ext cx="6672669" cy="1099177"/>
        </a:xfrm>
        <a:prstGeom prst="rightArrow">
          <a:avLst>
            <a:gd name="adj1" fmla="val 75000"/>
            <a:gd name="adj2" fmla="val 5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33"/>
              </a:solidFill>
              <a:effectLst/>
              <a:latin typeface="Times New Roman" pitchFamily="18" charset="0"/>
              <a:cs typeface="Times New Roman" pitchFamily="18" charset="0"/>
            </a:rPr>
            <a:t>не соответствие  форм, методов и приемов организации образовательной деятельности педагогами в условиях изменения содержания образования</a:t>
          </a:r>
          <a:endParaRPr lang="ru-RU" sz="1800" b="1" kern="1200" dirty="0">
            <a:solidFill>
              <a:srgbClr val="660033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123730" y="244526"/>
        <a:ext cx="6672669" cy="1099177"/>
      </dsp:txXfrm>
    </dsp:sp>
    <dsp:sp modelId="{22E7169D-295F-419F-A6EA-E84534970297}">
      <dsp:nvSpPr>
        <dsp:cNvPr id="0" name=""/>
        <dsp:cNvSpPr/>
      </dsp:nvSpPr>
      <dsp:spPr>
        <a:xfrm>
          <a:off x="251533" y="423876"/>
          <a:ext cx="1776130" cy="819363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?????</a:t>
          </a:r>
          <a:endParaRPr lang="ru-RU" sz="41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1533" y="423876"/>
        <a:ext cx="1776130" cy="819363"/>
      </dsp:txXfrm>
    </dsp:sp>
    <dsp:sp modelId="{1C4131C8-1CE7-4C83-8F44-609F68427E66}">
      <dsp:nvSpPr>
        <dsp:cNvPr id="0" name=""/>
        <dsp:cNvSpPr/>
      </dsp:nvSpPr>
      <dsp:spPr>
        <a:xfrm>
          <a:off x="2124045" y="1287825"/>
          <a:ext cx="7019954" cy="3464702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разработка структуры организации работы </a:t>
          </a:r>
          <a:r>
            <a:rPr lang="ru-RU" sz="1800" b="1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тьюторских</a:t>
          </a:r>
          <a:r>
            <a:rPr lang="ru-RU" sz="1800" b="1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 площадок по направлениям образовательных областей дошкольного образования,  обеспечение индивидуализации процесса профессионального сопровождения и становления педагогов внутри дошкольной организации;</a:t>
          </a:r>
          <a:endParaRPr lang="ru-RU" sz="1800" b="1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организация активных (</a:t>
          </a:r>
          <a:r>
            <a:rPr lang="ru-RU" sz="1800" b="1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деятельностных</a:t>
          </a:r>
          <a:r>
            <a:rPr lang="ru-RU" sz="1800" b="1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 и заочных  форм обучения (ИКТ) и методико-образовательного сопровождения педагогов с учетом и без учета их опыта работы.</a:t>
          </a:r>
          <a:endParaRPr lang="ru-RU" sz="1800" b="1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Arial" pitchFamily="34" charset="0"/>
            <a:cs typeface="Arial" pitchFamily="34" charset="0"/>
          </a:endParaRPr>
        </a:p>
      </dsp:txBody>
      <dsp:txXfrm>
        <a:off x="2124045" y="1287825"/>
        <a:ext cx="7019954" cy="3464702"/>
      </dsp:txXfrm>
    </dsp:sp>
    <dsp:sp modelId="{0435040D-BFA6-4E02-A011-3F7F1DAE0B2C}">
      <dsp:nvSpPr>
        <dsp:cNvPr id="0" name=""/>
        <dsp:cNvSpPr/>
      </dsp:nvSpPr>
      <dsp:spPr>
        <a:xfrm>
          <a:off x="395546" y="1944218"/>
          <a:ext cx="1558333" cy="182860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!!!!</a:t>
          </a:r>
          <a:endParaRPr lang="ru-RU" sz="41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546" y="1944218"/>
        <a:ext cx="1558333" cy="1828609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2FFCC4-29F2-439F-AC3D-BBE3A82FDF1B}">
      <dsp:nvSpPr>
        <dsp:cNvPr id="0" name=""/>
        <dsp:cNvSpPr/>
      </dsp:nvSpPr>
      <dsp:spPr>
        <a:xfrm>
          <a:off x="0" y="16956"/>
          <a:ext cx="6984776" cy="2372562"/>
        </a:xfrm>
        <a:prstGeom prst="roundRect">
          <a:avLst>
            <a:gd name="adj" fmla="val 10000"/>
          </a:avLst>
        </a:prstGeom>
        <a:solidFill>
          <a:srgbClr val="D4D40A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39700" prst="cross"/>
        </a:sp3d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FFCD9DC2-CA13-4E29-B0C3-465018DE25ED}">
      <dsp:nvSpPr>
        <dsp:cNvPr id="0" name=""/>
        <dsp:cNvSpPr/>
      </dsp:nvSpPr>
      <dsp:spPr>
        <a:xfrm flipH="1" flipV="1">
          <a:off x="230905" y="486856"/>
          <a:ext cx="3153469" cy="15724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18C9A-6BE4-4807-8E9C-CCD1B6363EE5}">
      <dsp:nvSpPr>
        <dsp:cNvPr id="0" name=""/>
        <dsp:cNvSpPr/>
      </dsp:nvSpPr>
      <dsp:spPr>
        <a:xfrm rot="10800000">
          <a:off x="144029" y="2506800"/>
          <a:ext cx="3222307" cy="27483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Мастер – классы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Семинары (теоретические, практические)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Тренинги по кооперативному обучению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Творческие мастерские</a:t>
          </a:r>
          <a:r>
            <a:rPr lang="ru-RU" sz="2000" b="0" kern="120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и </a:t>
          </a:r>
          <a:r>
            <a:rPr lang="ru-RU" sz="2000" b="0" kern="1200" baseline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др</a:t>
          </a:r>
          <a:endParaRPr lang="ru-RU" sz="20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144029" y="2506800"/>
        <a:ext cx="3222307" cy="2748370"/>
      </dsp:txXfrm>
    </dsp:sp>
    <dsp:sp modelId="{2032E658-80A4-4D68-9D63-99FE6B8E6A11}">
      <dsp:nvSpPr>
        <dsp:cNvPr id="0" name=""/>
        <dsp:cNvSpPr/>
      </dsp:nvSpPr>
      <dsp:spPr>
        <a:xfrm>
          <a:off x="3735903" y="367211"/>
          <a:ext cx="3039196" cy="17398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A6783-3867-4D10-BD4A-6AEC63DBD68D}">
      <dsp:nvSpPr>
        <dsp:cNvPr id="0" name=""/>
        <dsp:cNvSpPr/>
      </dsp:nvSpPr>
      <dsp:spPr>
        <a:xfrm rot="10800000">
          <a:off x="3888440" y="2494969"/>
          <a:ext cx="2997315" cy="2764145"/>
        </a:xfrm>
        <a:prstGeom prst="round2SameRect">
          <a:avLst>
            <a:gd name="adj1" fmla="val 10500"/>
            <a:gd name="adj2" fmla="val 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Заочное консультирование, отправка заданий посредством электронной почты,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онлайн</a:t>
          </a:r>
          <a:r>
            <a:rPr lang="ru-RU" sz="2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(</a:t>
          </a:r>
          <a:r>
            <a:rPr lang="ru-RU" sz="2400" b="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скайп</a:t>
          </a:r>
          <a:r>
            <a:rPr lang="ru-RU" sz="2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)</a:t>
          </a:r>
          <a:endParaRPr lang="ru-RU" sz="2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10800000">
        <a:off x="3888440" y="2494969"/>
        <a:ext cx="2997315" cy="2764145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F0577D-ECBC-481F-8118-22577B5480AD}">
      <dsp:nvSpPr>
        <dsp:cNvPr id="0" name=""/>
        <dsp:cNvSpPr/>
      </dsp:nvSpPr>
      <dsp:spPr>
        <a:xfrm>
          <a:off x="1032259" y="4650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Индивидуальное сопровождение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32259" y="4650"/>
        <a:ext cx="3480097" cy="617327"/>
      </dsp:txXfrm>
    </dsp:sp>
    <dsp:sp modelId="{49BED015-5217-4AB4-B010-4245C7463647}">
      <dsp:nvSpPr>
        <dsp:cNvPr id="0" name=""/>
        <dsp:cNvSpPr/>
      </dsp:nvSpPr>
      <dsp:spPr>
        <a:xfrm rot="5400000">
          <a:off x="2656559" y="637410"/>
          <a:ext cx="231497" cy="2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2656559" y="637410"/>
        <a:ext cx="231497" cy="277797"/>
      </dsp:txXfrm>
    </dsp:sp>
    <dsp:sp modelId="{4FC58DB8-BEF0-487D-8ED9-6F0C04E6BE79}">
      <dsp:nvSpPr>
        <dsp:cNvPr id="0" name=""/>
        <dsp:cNvSpPr/>
      </dsp:nvSpPr>
      <dsp:spPr>
        <a:xfrm>
          <a:off x="1032259" y="930641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Выявление проблем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32259" y="930641"/>
        <a:ext cx="3480097" cy="617327"/>
      </dsp:txXfrm>
    </dsp:sp>
    <dsp:sp modelId="{13B078B4-5FAF-4793-B717-279A61A0CBD9}">
      <dsp:nvSpPr>
        <dsp:cNvPr id="0" name=""/>
        <dsp:cNvSpPr/>
      </dsp:nvSpPr>
      <dsp:spPr>
        <a:xfrm rot="5400000">
          <a:off x="2656559" y="1563402"/>
          <a:ext cx="231497" cy="2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2656559" y="1563402"/>
        <a:ext cx="231497" cy="277797"/>
      </dsp:txXfrm>
    </dsp:sp>
    <dsp:sp modelId="{5E603EA5-8ABC-43F2-B29C-FD88B56E33D5}">
      <dsp:nvSpPr>
        <dsp:cNvPr id="0" name=""/>
        <dsp:cNvSpPr/>
      </dsp:nvSpPr>
      <dsp:spPr>
        <a:xfrm>
          <a:off x="1032259" y="1856632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Собеседование (обследование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032259" y="1856632"/>
        <a:ext cx="3480097" cy="617327"/>
      </dsp:txXfrm>
    </dsp:sp>
    <dsp:sp modelId="{D81653F6-AAD2-4512-9064-5BDF9694AD30}">
      <dsp:nvSpPr>
        <dsp:cNvPr id="0" name=""/>
        <dsp:cNvSpPr/>
      </dsp:nvSpPr>
      <dsp:spPr>
        <a:xfrm rot="5400000">
          <a:off x="2656559" y="2489393"/>
          <a:ext cx="231497" cy="2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2656559" y="2489393"/>
        <a:ext cx="231497" cy="277797"/>
      </dsp:txXfrm>
    </dsp:sp>
    <dsp:sp modelId="{581ECCED-65A4-4B53-AECD-D8F7CBCA1002}">
      <dsp:nvSpPr>
        <dsp:cNvPr id="0" name=""/>
        <dsp:cNvSpPr/>
      </dsp:nvSpPr>
      <dsp:spPr>
        <a:xfrm>
          <a:off x="1032259" y="2782623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Разработка индивидуального маршрута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32259" y="2782623"/>
        <a:ext cx="3480097" cy="617327"/>
      </dsp:txXfrm>
    </dsp:sp>
    <dsp:sp modelId="{C9A13985-3239-4B30-A72A-702BFA5D77B0}">
      <dsp:nvSpPr>
        <dsp:cNvPr id="0" name=""/>
        <dsp:cNvSpPr/>
      </dsp:nvSpPr>
      <dsp:spPr>
        <a:xfrm rot="5400000">
          <a:off x="2656559" y="3415384"/>
          <a:ext cx="231497" cy="2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2656559" y="3415384"/>
        <a:ext cx="231497" cy="277797"/>
      </dsp:txXfrm>
    </dsp:sp>
    <dsp:sp modelId="{218C7EB3-BC23-4F06-A4D1-E14B8881FA3B}">
      <dsp:nvSpPr>
        <dsp:cNvPr id="0" name=""/>
        <dsp:cNvSpPr/>
      </dsp:nvSpPr>
      <dsp:spPr>
        <a:xfrm>
          <a:off x="1032259" y="3708615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Обучение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32259" y="3708615"/>
        <a:ext cx="3480097" cy="617327"/>
      </dsp:txXfrm>
    </dsp:sp>
    <dsp:sp modelId="{088B4F95-8ED2-4F42-85CF-7D90B08C35C4}">
      <dsp:nvSpPr>
        <dsp:cNvPr id="0" name=""/>
        <dsp:cNvSpPr/>
      </dsp:nvSpPr>
      <dsp:spPr>
        <a:xfrm rot="5400000">
          <a:off x="2656559" y="4341375"/>
          <a:ext cx="231497" cy="27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2656559" y="4341375"/>
        <a:ext cx="231497" cy="277797"/>
      </dsp:txXfrm>
    </dsp:sp>
    <dsp:sp modelId="{76E6CB03-8DF6-4278-92BB-43D54FEE60EC}">
      <dsp:nvSpPr>
        <dsp:cNvPr id="0" name=""/>
        <dsp:cNvSpPr/>
      </dsp:nvSpPr>
      <dsp:spPr>
        <a:xfrm>
          <a:off x="1032259" y="4634606"/>
          <a:ext cx="3480097" cy="6173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 (методическая разработка, цикл конспектов НОД и т.п.)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32259" y="4634606"/>
        <a:ext cx="3480097" cy="61732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F0577D-ECBC-481F-8118-22577B5480AD}">
      <dsp:nvSpPr>
        <dsp:cNvPr id="0" name=""/>
        <dsp:cNvSpPr/>
      </dsp:nvSpPr>
      <dsp:spPr>
        <a:xfrm>
          <a:off x="0" y="79360"/>
          <a:ext cx="3910052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Сопровождение малой группы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79360"/>
        <a:ext cx="3910052" cy="569906"/>
      </dsp:txXfrm>
    </dsp:sp>
    <dsp:sp modelId="{49BED015-5217-4AB4-B010-4245C7463647}">
      <dsp:nvSpPr>
        <dsp:cNvPr id="0" name=""/>
        <dsp:cNvSpPr/>
      </dsp:nvSpPr>
      <dsp:spPr>
        <a:xfrm rot="5287323">
          <a:off x="1893158" y="620271"/>
          <a:ext cx="148930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287323">
        <a:off x="1893158" y="620271"/>
        <a:ext cx="148930" cy="256457"/>
      </dsp:txXfrm>
    </dsp:sp>
    <dsp:sp modelId="{4FC58DB8-BEF0-487D-8ED9-6F0C04E6BE79}">
      <dsp:nvSpPr>
        <dsp:cNvPr id="0" name=""/>
        <dsp:cNvSpPr/>
      </dsp:nvSpPr>
      <dsp:spPr>
        <a:xfrm>
          <a:off x="0" y="847734"/>
          <a:ext cx="3960440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Подготовительный этап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847734"/>
        <a:ext cx="3960440" cy="569906"/>
      </dsp:txXfrm>
    </dsp:sp>
    <dsp:sp modelId="{13B078B4-5FAF-4793-B717-279A61A0CBD9}">
      <dsp:nvSpPr>
        <dsp:cNvPr id="0" name=""/>
        <dsp:cNvSpPr/>
      </dsp:nvSpPr>
      <dsp:spPr>
        <a:xfrm rot="5400000">
          <a:off x="1869557" y="1436962"/>
          <a:ext cx="221325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1869557" y="1436962"/>
        <a:ext cx="221325" cy="256457"/>
      </dsp:txXfrm>
    </dsp:sp>
    <dsp:sp modelId="{5E603EA5-8ABC-43F2-B29C-FD88B56E33D5}">
      <dsp:nvSpPr>
        <dsp:cNvPr id="0" name=""/>
        <dsp:cNvSpPr/>
      </dsp:nvSpPr>
      <dsp:spPr>
        <a:xfrm>
          <a:off x="232967" y="1712741"/>
          <a:ext cx="3494505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Установочный этап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32967" y="1712741"/>
        <a:ext cx="3494505" cy="569906"/>
      </dsp:txXfrm>
    </dsp:sp>
    <dsp:sp modelId="{EEC2B03D-6791-41E7-A412-B0A14CC0DB89}">
      <dsp:nvSpPr>
        <dsp:cNvPr id="0" name=""/>
        <dsp:cNvSpPr/>
      </dsp:nvSpPr>
      <dsp:spPr>
        <a:xfrm rot="5400000">
          <a:off x="1873362" y="2296895"/>
          <a:ext cx="213714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1873362" y="2296895"/>
        <a:ext cx="213714" cy="256457"/>
      </dsp:txXfrm>
    </dsp:sp>
    <dsp:sp modelId="{D326B72D-747C-423B-9872-04F746FF0E6D}">
      <dsp:nvSpPr>
        <dsp:cNvPr id="0" name=""/>
        <dsp:cNvSpPr/>
      </dsp:nvSpPr>
      <dsp:spPr>
        <a:xfrm>
          <a:off x="504058" y="2567601"/>
          <a:ext cx="2952323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Собеседование (обследование)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04058" y="2567601"/>
        <a:ext cx="2952323" cy="569906"/>
      </dsp:txXfrm>
    </dsp:sp>
    <dsp:sp modelId="{E0FD3874-EE98-41AD-8EC8-DCBDB3002B6E}">
      <dsp:nvSpPr>
        <dsp:cNvPr id="0" name=""/>
        <dsp:cNvSpPr/>
      </dsp:nvSpPr>
      <dsp:spPr>
        <a:xfrm rot="5400000">
          <a:off x="1873362" y="3151755"/>
          <a:ext cx="213714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1873362" y="3151755"/>
        <a:ext cx="213714" cy="256457"/>
      </dsp:txXfrm>
    </dsp:sp>
    <dsp:sp modelId="{8B196FA5-F4B4-414A-A396-8A1CE4DEAECA}">
      <dsp:nvSpPr>
        <dsp:cNvPr id="0" name=""/>
        <dsp:cNvSpPr/>
      </dsp:nvSpPr>
      <dsp:spPr>
        <a:xfrm>
          <a:off x="504058" y="3422460"/>
          <a:ext cx="2952323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Адаптирование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программы обучения для группы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04058" y="3422460"/>
        <a:ext cx="2952323" cy="569906"/>
      </dsp:txXfrm>
    </dsp:sp>
    <dsp:sp modelId="{B917D85A-0A8F-4E4A-B425-C115A5CA3D26}">
      <dsp:nvSpPr>
        <dsp:cNvPr id="0" name=""/>
        <dsp:cNvSpPr/>
      </dsp:nvSpPr>
      <dsp:spPr>
        <a:xfrm rot="5400000">
          <a:off x="1873362" y="4006614"/>
          <a:ext cx="213714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1873362" y="4006614"/>
        <a:ext cx="213714" cy="256457"/>
      </dsp:txXfrm>
    </dsp:sp>
    <dsp:sp modelId="{3DCC2DB2-7951-4F7F-94FB-F0DCA68B45DC}">
      <dsp:nvSpPr>
        <dsp:cNvPr id="0" name=""/>
        <dsp:cNvSpPr/>
      </dsp:nvSpPr>
      <dsp:spPr>
        <a:xfrm>
          <a:off x="504058" y="4277320"/>
          <a:ext cx="2952323" cy="569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Обучение 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04058" y="4277320"/>
        <a:ext cx="2952323" cy="569906"/>
      </dsp:txXfrm>
    </dsp:sp>
    <dsp:sp modelId="{0F532D8B-F86E-4766-AA94-EE8DEF4A6803}">
      <dsp:nvSpPr>
        <dsp:cNvPr id="0" name=""/>
        <dsp:cNvSpPr/>
      </dsp:nvSpPr>
      <dsp:spPr>
        <a:xfrm rot="5400000">
          <a:off x="1873362" y="4861474"/>
          <a:ext cx="213714" cy="256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1873362" y="4861474"/>
        <a:ext cx="213714" cy="256457"/>
      </dsp:txXfrm>
    </dsp:sp>
    <dsp:sp modelId="{47AADF95-595D-4654-84F7-EA7C3D083544}">
      <dsp:nvSpPr>
        <dsp:cNvPr id="0" name=""/>
        <dsp:cNvSpPr/>
      </dsp:nvSpPr>
      <dsp:spPr>
        <a:xfrm>
          <a:off x="360040" y="5132180"/>
          <a:ext cx="3240358" cy="670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Результаты (общий проект, методическая разработка и т.п.)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60040" y="5132180"/>
        <a:ext cx="3240358" cy="6700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6D24D0-3D5A-48A0-8C13-0A3626518E2B}">
      <dsp:nvSpPr>
        <dsp:cNvPr id="0" name=""/>
        <dsp:cNvSpPr/>
      </dsp:nvSpPr>
      <dsp:spPr>
        <a:xfrm>
          <a:off x="2823967" y="196214"/>
          <a:ext cx="6610997" cy="147101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1764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создание условий для организации самообразования педагогов;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23967" y="196214"/>
        <a:ext cx="6610997" cy="1471015"/>
      </dsp:txXfrm>
    </dsp:sp>
    <dsp:sp modelId="{B053ED3A-FC25-42ED-B32E-173AC2195EC0}">
      <dsp:nvSpPr>
        <dsp:cNvPr id="0" name=""/>
        <dsp:cNvSpPr/>
      </dsp:nvSpPr>
      <dsp:spPr>
        <a:xfrm>
          <a:off x="1478410" y="0"/>
          <a:ext cx="2068795" cy="149092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36B3CE-B742-4F6B-A5A1-17F7910EABF3}">
      <dsp:nvSpPr>
        <dsp:cNvPr id="0" name=""/>
        <dsp:cNvSpPr/>
      </dsp:nvSpPr>
      <dsp:spPr>
        <a:xfrm>
          <a:off x="2531098" y="1843946"/>
          <a:ext cx="7099588" cy="206879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1764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</a:t>
          </a:r>
          <a:r>
            <a:rPr lang="ru-RU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изменение системы работы с кадрами для формирования  мотивации для реализации новых подходов в образовательной деятельности, инновационного мышления и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развития творческого потенциала педагогов;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31098" y="1843946"/>
        <a:ext cx="7099588" cy="2068790"/>
      </dsp:txXfrm>
    </dsp:sp>
    <dsp:sp modelId="{66FB148F-F126-463F-8680-ED95AB9CDE46}">
      <dsp:nvSpPr>
        <dsp:cNvPr id="0" name=""/>
        <dsp:cNvSpPr/>
      </dsp:nvSpPr>
      <dsp:spPr>
        <a:xfrm>
          <a:off x="1402989" y="1980881"/>
          <a:ext cx="2137377" cy="149092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BFF383-6808-4EF5-AE35-716A8D8F18BF}">
      <dsp:nvSpPr>
        <dsp:cNvPr id="0" name=""/>
        <dsp:cNvSpPr/>
      </dsp:nvSpPr>
      <dsp:spPr>
        <a:xfrm>
          <a:off x="2844459" y="4247860"/>
          <a:ext cx="6526847" cy="109651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176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strike="noStrike" kern="1200" dirty="0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- реализация </a:t>
          </a:r>
          <a:r>
            <a:rPr lang="ru-RU" sz="2400" b="1" strike="noStrike" kern="1200" dirty="0" err="1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деятельностного</a:t>
          </a:r>
          <a:r>
            <a:rPr lang="ru-RU" sz="2400" b="1" strike="noStrike" kern="1200" dirty="0" smtClean="0"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rPr>
            <a:t> подхода в работе с кадрами.</a:t>
          </a:r>
          <a:endParaRPr lang="ru-RU" sz="2400" strike="noStrike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844459" y="4247860"/>
        <a:ext cx="6526847" cy="1096510"/>
      </dsp:txXfrm>
    </dsp:sp>
    <dsp:sp modelId="{7154AC87-CE98-4148-8F63-2D734138FA5F}">
      <dsp:nvSpPr>
        <dsp:cNvPr id="0" name=""/>
        <dsp:cNvSpPr/>
      </dsp:nvSpPr>
      <dsp:spPr>
        <a:xfrm>
          <a:off x="1402984" y="3924622"/>
          <a:ext cx="2254991" cy="1490923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94A260-63CC-4843-A663-286281F8EA2A}">
      <dsp:nvSpPr>
        <dsp:cNvPr id="0" name=""/>
        <dsp:cNvSpPr/>
      </dsp:nvSpPr>
      <dsp:spPr>
        <a:xfrm>
          <a:off x="127966" y="31114"/>
          <a:ext cx="4176464" cy="417646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3D43E3-05EA-4E5F-87F7-3703C5839389}">
      <dsp:nvSpPr>
        <dsp:cNvPr id="0" name=""/>
        <dsp:cNvSpPr/>
      </dsp:nvSpPr>
      <dsp:spPr>
        <a:xfrm>
          <a:off x="2088232" y="0"/>
          <a:ext cx="6408712" cy="4176464"/>
        </a:xfrm>
        <a:prstGeom prst="rect">
          <a:avLst/>
        </a:prstGeom>
        <a:solidFill>
          <a:srgbClr val="FFFF99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Распространение опыта для педагогического сообщества города Казани и Республики Татарстан</a:t>
          </a:r>
          <a:endParaRPr lang="ru-RU" sz="19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0"/>
        <a:ext cx="6408712" cy="522059"/>
      </dsp:txXfrm>
    </dsp:sp>
    <dsp:sp modelId="{DECD743E-5ACD-467E-AD29-B1975171AD1D}">
      <dsp:nvSpPr>
        <dsp:cNvPr id="0" name=""/>
        <dsp:cNvSpPr/>
      </dsp:nvSpPr>
      <dsp:spPr>
        <a:xfrm>
          <a:off x="365441" y="522059"/>
          <a:ext cx="3445581" cy="344558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FF3EDE-53F3-4720-A7A7-2F9A5CAFFB1B}">
      <dsp:nvSpPr>
        <dsp:cNvPr id="0" name=""/>
        <dsp:cNvSpPr/>
      </dsp:nvSpPr>
      <dsp:spPr>
        <a:xfrm>
          <a:off x="2088232" y="696819"/>
          <a:ext cx="6408712" cy="30960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мастер-классы</a:t>
          </a:r>
          <a:endParaRPr lang="ru-RU" sz="20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696819"/>
        <a:ext cx="6408712" cy="469101"/>
      </dsp:txXfrm>
    </dsp:sp>
    <dsp:sp modelId="{3935F518-CCA4-440E-B8CB-2BF69330C8A0}">
      <dsp:nvSpPr>
        <dsp:cNvPr id="0" name=""/>
        <dsp:cNvSpPr/>
      </dsp:nvSpPr>
      <dsp:spPr>
        <a:xfrm>
          <a:off x="730882" y="1044118"/>
          <a:ext cx="2714698" cy="271469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A613B1-A39C-49B9-B468-B1B76520B20E}">
      <dsp:nvSpPr>
        <dsp:cNvPr id="0" name=""/>
        <dsp:cNvSpPr/>
      </dsp:nvSpPr>
      <dsp:spPr>
        <a:xfrm>
          <a:off x="2088232" y="1044118"/>
          <a:ext cx="6408712" cy="27146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семинары – практикумы</a:t>
          </a:r>
          <a:endParaRPr lang="ru-RU" sz="20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1044118"/>
        <a:ext cx="6408712" cy="522055"/>
      </dsp:txXfrm>
    </dsp:sp>
    <dsp:sp modelId="{2BB1DF82-3064-43FE-AD33-BC8F08D221D2}">
      <dsp:nvSpPr>
        <dsp:cNvPr id="0" name=""/>
        <dsp:cNvSpPr/>
      </dsp:nvSpPr>
      <dsp:spPr>
        <a:xfrm>
          <a:off x="1096321" y="1566174"/>
          <a:ext cx="1983820" cy="198382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7D36CD-7B3F-44D1-B70B-F6C7F97E087C}">
      <dsp:nvSpPr>
        <dsp:cNvPr id="0" name=""/>
        <dsp:cNvSpPr/>
      </dsp:nvSpPr>
      <dsp:spPr>
        <a:xfrm>
          <a:off x="2088232" y="1566174"/>
          <a:ext cx="6408712" cy="19838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размещение методических материалов для  педагогического интернет-сообщества</a:t>
          </a:r>
          <a:endParaRPr lang="ru-RU" sz="20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1566174"/>
        <a:ext cx="6408712" cy="522059"/>
      </dsp:txXfrm>
    </dsp:sp>
    <dsp:sp modelId="{011C771F-5D47-4A57-9653-FA722386C2D7}">
      <dsp:nvSpPr>
        <dsp:cNvPr id="0" name=""/>
        <dsp:cNvSpPr/>
      </dsp:nvSpPr>
      <dsp:spPr>
        <a:xfrm>
          <a:off x="1461763" y="2088233"/>
          <a:ext cx="1252937" cy="12529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A88674-B653-4350-B4B8-1D6EE3A9BC8E}">
      <dsp:nvSpPr>
        <dsp:cNvPr id="0" name=""/>
        <dsp:cNvSpPr/>
      </dsp:nvSpPr>
      <dsp:spPr>
        <a:xfrm>
          <a:off x="2088232" y="2088233"/>
          <a:ext cx="6408712" cy="125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теоретические семинары</a:t>
          </a:r>
          <a:endParaRPr lang="ru-RU" sz="20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2088233"/>
        <a:ext cx="6408712" cy="522059"/>
      </dsp:txXfrm>
    </dsp:sp>
    <dsp:sp modelId="{75B6B870-9857-4B01-94CD-542BF1958CE7}">
      <dsp:nvSpPr>
        <dsp:cNvPr id="0" name=""/>
        <dsp:cNvSpPr/>
      </dsp:nvSpPr>
      <dsp:spPr>
        <a:xfrm>
          <a:off x="1827204" y="2610292"/>
          <a:ext cx="522055" cy="52205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A69734-AD9B-40B3-9362-612676992093}">
      <dsp:nvSpPr>
        <dsp:cNvPr id="0" name=""/>
        <dsp:cNvSpPr/>
      </dsp:nvSpPr>
      <dsp:spPr>
        <a:xfrm>
          <a:off x="2088232" y="2610292"/>
          <a:ext cx="6408712" cy="5220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публикации</a:t>
          </a:r>
          <a:endParaRPr lang="ru-RU" sz="20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088232" y="2610292"/>
        <a:ext cx="6408712" cy="52205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974095-EE73-4702-9C94-431B522EC5C6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AD635E-E49C-46B0-869B-2D6D352B8A4A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Педагогический совет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8A8255-8537-4C70-9220-531567DDE7BA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0C7DCD-53BA-454B-9F25-1350BCCC471D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В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заимопосе-щения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0AA684-6C07-46A2-B1DF-C9EC3C2935EA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D54341-7032-4307-9919-E3C3C86959A1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Методические объединения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1CEF9D-3734-413F-85B2-8CCF75053A62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5E024C-EE5C-4E5C-9B25-0D3C3AC87BC5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Творческая группа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9F07A0-185E-4621-BFBD-E7916A4B98A1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9C4196-A8BC-4EC3-BA75-5D8A2D896748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Беседа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6BB6EF-5A4C-4115-8DFB-563E180D042E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7BF404-78FF-40C1-9E98-E274AD7FC2C5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Семинар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907F3E-3B15-4997-A593-0F55D104ECA8}">
      <dsp:nvSpPr>
        <dsp:cNvPr id="0" name=""/>
        <dsp:cNvSpPr/>
      </dsp:nvSpPr>
      <dsp:spPr>
        <a:xfrm>
          <a:off x="0" y="0"/>
          <a:ext cx="864096" cy="86409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1CA904-2635-4FAA-B9CA-E99FE51C87D7}">
      <dsp:nvSpPr>
        <dsp:cNvPr id="0" name=""/>
        <dsp:cNvSpPr/>
      </dsp:nvSpPr>
      <dsp:spPr>
        <a:xfrm>
          <a:off x="432048" y="0"/>
          <a:ext cx="1440160" cy="864096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Курсы повышения квалификации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48" y="0"/>
        <a:ext cx="1440160" cy="864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7E4E-B47A-4BC3-89FC-5A6D972F0985}" type="datetimeFigureOut">
              <a:rPr lang="ru-RU" smtClean="0"/>
              <a:pPr/>
              <a:t>10.04.2017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B58F3-9D18-4124-8CBC-394F4FBB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20.xml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9" Type="http://schemas.openxmlformats.org/officeDocument/2006/relationships/diagramLayout" Target="../diagrams/layout10.xml"/><Relationship Id="rId21" Type="http://schemas.openxmlformats.org/officeDocument/2006/relationships/diagramColors" Target="../diagrams/colors6.xml"/><Relationship Id="rId34" Type="http://schemas.openxmlformats.org/officeDocument/2006/relationships/diagramLayout" Target="../diagrams/layout9.xml"/><Relationship Id="rId42" Type="http://schemas.microsoft.com/office/2007/relationships/diagramDrawing" Target="../diagrams/drawing10.xml"/><Relationship Id="rId47" Type="http://schemas.microsoft.com/office/2007/relationships/diagramDrawing" Target="../diagrams/drawing11.xml"/><Relationship Id="rId50" Type="http://schemas.openxmlformats.org/officeDocument/2006/relationships/diagramQuickStyle" Target="../diagrams/quickStyle12.xml"/><Relationship Id="rId55" Type="http://schemas.openxmlformats.org/officeDocument/2006/relationships/diagramQuickStyle" Target="../diagrams/quickStyle1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33" Type="http://schemas.openxmlformats.org/officeDocument/2006/relationships/diagramData" Target="../diagrams/data9.xml"/><Relationship Id="rId38" Type="http://schemas.openxmlformats.org/officeDocument/2006/relationships/diagramData" Target="../diagrams/data10.xml"/><Relationship Id="rId46" Type="http://schemas.openxmlformats.org/officeDocument/2006/relationships/diagramColors" Target="../diagrams/colors11.xml"/><Relationship Id="rId59" Type="http://schemas.openxmlformats.org/officeDocument/2006/relationships/image" Target="../media/image11.png"/><Relationship Id="rId2" Type="http://schemas.openxmlformats.org/officeDocument/2006/relationships/image" Target="../media/image2.jpe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41" Type="http://schemas.openxmlformats.org/officeDocument/2006/relationships/diagramColors" Target="../diagrams/colors10.xml"/><Relationship Id="rId54" Type="http://schemas.openxmlformats.org/officeDocument/2006/relationships/diagramLayout" Target="../diagrams/layout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37" Type="http://schemas.microsoft.com/office/2007/relationships/diagramDrawing" Target="../diagrams/drawing9.xml"/><Relationship Id="rId40" Type="http://schemas.openxmlformats.org/officeDocument/2006/relationships/diagramQuickStyle" Target="../diagrams/quickStyle10.xml"/><Relationship Id="rId45" Type="http://schemas.openxmlformats.org/officeDocument/2006/relationships/diagramQuickStyle" Target="../diagrams/quickStyle11.xml"/><Relationship Id="rId53" Type="http://schemas.openxmlformats.org/officeDocument/2006/relationships/diagramData" Target="../diagrams/data13.xml"/><Relationship Id="rId58" Type="http://schemas.openxmlformats.org/officeDocument/2006/relationships/image" Target="../media/image10.jpeg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36" Type="http://schemas.openxmlformats.org/officeDocument/2006/relationships/diagramColors" Target="../diagrams/colors9.xml"/><Relationship Id="rId49" Type="http://schemas.openxmlformats.org/officeDocument/2006/relationships/diagramLayout" Target="../diagrams/layout12.xml"/><Relationship Id="rId57" Type="http://schemas.microsoft.com/office/2007/relationships/diagramDrawing" Target="../diagrams/drawing13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4" Type="http://schemas.openxmlformats.org/officeDocument/2006/relationships/diagramLayout" Target="../diagrams/layout11.xml"/><Relationship Id="rId52" Type="http://schemas.microsoft.com/office/2007/relationships/diagramDrawing" Target="../diagrams/drawing12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35" Type="http://schemas.openxmlformats.org/officeDocument/2006/relationships/diagramQuickStyle" Target="../diagrams/quickStyle9.xml"/><Relationship Id="rId43" Type="http://schemas.openxmlformats.org/officeDocument/2006/relationships/diagramData" Target="../diagrams/data11.xml"/><Relationship Id="rId48" Type="http://schemas.openxmlformats.org/officeDocument/2006/relationships/diagramData" Target="../diagrams/data12.xml"/><Relationship Id="rId56" Type="http://schemas.openxmlformats.org/officeDocument/2006/relationships/diagramColors" Target="../diagrams/colors13.xml"/><Relationship Id="rId8" Type="http://schemas.openxmlformats.org/officeDocument/2006/relationships/diagramData" Target="../diagrams/data4.xml"/><Relationship Id="rId51" Type="http://schemas.openxmlformats.org/officeDocument/2006/relationships/diagramColors" Target="../diagrams/colors12.xml"/><Relationship Id="rId3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764704"/>
            <a:ext cx="784887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3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тьюторского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сопровождения в ДОО  как ресурс формирования профессиональных компетенций педагогов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4365104"/>
            <a:ext cx="53285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Шлычкова Наталья Викторовна,</a:t>
            </a:r>
          </a:p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заведующая МАДОУ «Детский сад № 55 комбинированного вида» Приволжского района г. Казани</a:t>
            </a:r>
          </a:p>
          <a:p>
            <a:endParaRPr lang="ru-RU" dirty="0"/>
          </a:p>
        </p:txBody>
      </p:sp>
      <p:pic>
        <p:nvPicPr>
          <p:cNvPr id="4" name="Рисунок 3" descr="Эмблема МАДОУ 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933056"/>
            <a:ext cx="2520280" cy="2520280"/>
          </a:xfrm>
          <a:prstGeom prst="rect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547369163"/>
              </p:ext>
            </p:extLst>
          </p:nvPr>
        </p:nvGraphicFramePr>
        <p:xfrm>
          <a:off x="467544" y="116632"/>
          <a:ext cx="8496944" cy="6966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Тьют.площадка. Билингвизм.jpg"/>
          <p:cNvPicPr>
            <a:picLocks noChangeAspect="1"/>
          </p:cNvPicPr>
          <p:nvPr/>
        </p:nvPicPr>
        <p:blipFill>
          <a:blip r:embed="rId8" cstate="print"/>
          <a:srcRect l="31011" t="6202"/>
          <a:stretch>
            <a:fillRect/>
          </a:stretch>
        </p:blipFill>
        <p:spPr>
          <a:xfrm>
            <a:off x="395536" y="3501008"/>
            <a:ext cx="1836028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6" name="Picture 2" descr="C:\Users\Гузель\Desktop\Коллегия 14.03.2016\20130403_095649.jpg"/>
          <p:cNvPicPr>
            <a:picLocks noChangeAspect="1" noChangeArrowheads="1"/>
          </p:cNvPicPr>
          <p:nvPr/>
        </p:nvPicPr>
        <p:blipFill>
          <a:blip r:embed="rId9" cstate="print"/>
          <a:srcRect l="20374" t="8572" b="8561"/>
          <a:stretch>
            <a:fillRect/>
          </a:stretch>
        </p:blipFill>
        <p:spPr bwMode="auto">
          <a:xfrm>
            <a:off x="323528" y="980728"/>
            <a:ext cx="2121882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6409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Кадровый состав </a:t>
            </a:r>
            <a:r>
              <a:rPr lang="ru-RU" sz="2200" b="1" cap="none" spc="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(на начало разработки проекта)</a:t>
            </a:r>
            <a:endParaRPr lang="ru-RU" sz="2200" b="1" cap="none" spc="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607645223"/>
              </p:ext>
            </p:extLst>
          </p:nvPr>
        </p:nvGraphicFramePr>
        <p:xfrm>
          <a:off x="1187624" y="1397000"/>
          <a:ext cx="7704856" cy="444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7615" y="5085184"/>
            <a:ext cx="180020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1" name="Picture 3" descr="C:\Users\98AF~1\AppData\Local\Temp\Rar$DIa0.677\20160126_105951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42840"/>
            <a:ext cx="2808312" cy="2085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/>
        </p:nvGraphicFramePr>
        <p:xfrm>
          <a:off x="0" y="1124744"/>
          <a:ext cx="9144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Гузель\Desktop\Коллегия 14.03.2016\obuchenie_personala.jpg"/>
          <p:cNvPicPr>
            <a:picLocks noChangeAspect="1" noChangeArrowheads="1"/>
          </p:cNvPicPr>
          <p:nvPr/>
        </p:nvPicPr>
        <p:blipFill>
          <a:blip r:embed="rId8" cstate="print"/>
          <a:srcRect l="16216" t="16007" r="10811"/>
          <a:stretch>
            <a:fillRect/>
          </a:stretch>
        </p:blipFill>
        <p:spPr bwMode="auto">
          <a:xfrm>
            <a:off x="179512" y="5157192"/>
            <a:ext cx="1944216" cy="1511398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620688"/>
            <a:ext cx="68110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Проблемы и подходы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87129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с педагогами на новом этапе</a:t>
            </a:r>
            <a:endParaRPr lang="ru-RU" sz="3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15616" y="1268760"/>
          <a:ext cx="698477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3284984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деятельностные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19675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АКТИВНЫЕ </a:t>
            </a: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119675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ЗАОЧНЫЕ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3212976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(удаленные)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Фото-0117.jpg"/>
          <p:cNvPicPr>
            <a:picLocks noChangeAspect="1"/>
          </p:cNvPicPr>
          <p:nvPr/>
        </p:nvPicPr>
        <p:blipFill>
          <a:blip r:embed="rId8" cstate="print"/>
          <a:srcRect b="31525"/>
          <a:stretch>
            <a:fillRect/>
          </a:stretch>
        </p:blipFill>
        <p:spPr>
          <a:xfrm>
            <a:off x="1403648" y="1772816"/>
            <a:ext cx="2952328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39817"/>
            <a:ext cx="9144000" cy="7297817"/>
          </a:xfrm>
          <a:prstGeom prst="rect">
            <a:avLst/>
          </a:prstGeom>
        </p:spPr>
      </p:pic>
      <p:pic>
        <p:nvPicPr>
          <p:cNvPr id="2" name="Рисунок 1" descr="55 гру и восп 002.jpg"/>
          <p:cNvPicPr>
            <a:picLocks noChangeAspect="1"/>
          </p:cNvPicPr>
          <p:nvPr/>
        </p:nvPicPr>
        <p:blipFill>
          <a:blip r:embed="rId3" cstate="print"/>
          <a:srcRect t="4924" b="26144"/>
          <a:stretch>
            <a:fillRect/>
          </a:stretch>
        </p:blipFill>
        <p:spPr>
          <a:xfrm>
            <a:off x="179512" y="1772816"/>
            <a:ext cx="1040609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55 гру и восп 092.jpg"/>
          <p:cNvPicPr>
            <a:picLocks noChangeAspect="1"/>
          </p:cNvPicPr>
          <p:nvPr/>
        </p:nvPicPr>
        <p:blipFill>
          <a:blip r:embed="rId4" cstate="print"/>
          <a:srcRect t="5409" b="27366"/>
          <a:stretch>
            <a:fillRect/>
          </a:stretch>
        </p:blipFill>
        <p:spPr>
          <a:xfrm>
            <a:off x="179512" y="2996952"/>
            <a:ext cx="106704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55 гру и восп 151.jpg"/>
          <p:cNvPicPr>
            <a:picLocks noChangeAspect="1"/>
          </p:cNvPicPr>
          <p:nvPr/>
        </p:nvPicPr>
        <p:blipFill>
          <a:blip r:embed="rId5" cstate="print"/>
          <a:srcRect b="30114"/>
          <a:stretch>
            <a:fillRect/>
          </a:stretch>
        </p:blipFill>
        <p:spPr>
          <a:xfrm>
            <a:off x="179512" y="4221088"/>
            <a:ext cx="1098409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I0041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27163" t="5901" r="16925"/>
          <a:stretch>
            <a:fillRect/>
          </a:stretch>
        </p:blipFill>
        <p:spPr>
          <a:xfrm>
            <a:off x="8028384" y="1484784"/>
            <a:ext cx="855616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0068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rcRect l="19992" t="13829" r="22224"/>
          <a:stretch>
            <a:fillRect/>
          </a:stretch>
        </p:blipFill>
        <p:spPr>
          <a:xfrm>
            <a:off x="179512" y="188640"/>
            <a:ext cx="1287491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F0819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rcRect l="10822" t="8889" r="24178"/>
          <a:stretch>
            <a:fillRect/>
          </a:stretch>
        </p:blipFill>
        <p:spPr>
          <a:xfrm>
            <a:off x="7956376" y="2852936"/>
            <a:ext cx="1027317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2" name="Picture 2" descr="D:\ИЗОБРАЖЕНИЯ\ФОТО ДОУ\2012.2013\Курсы.окт.12\20121024_114031.jpg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 l="39424" t="13715" r="29717" b="45138"/>
          <a:stretch>
            <a:fillRect/>
          </a:stretch>
        </p:blipFill>
        <p:spPr bwMode="auto">
          <a:xfrm>
            <a:off x="7884368" y="4149080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0036.JPG"/>
          <p:cNvPicPr>
            <a:picLocks noChangeAspect="1"/>
          </p:cNvPicPr>
          <p:nvPr/>
        </p:nvPicPr>
        <p:blipFill>
          <a:blip r:embed="rId10" cstate="print"/>
          <a:srcRect l="23225" t="16400" r="27950" b="10101"/>
          <a:stretch>
            <a:fillRect/>
          </a:stretch>
        </p:blipFill>
        <p:spPr>
          <a:xfrm>
            <a:off x="8028384" y="188640"/>
            <a:ext cx="956571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1403350" y="1773238"/>
            <a:ext cx="33845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Галкина И.В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воспитатель высшей кв. категории, направление «Познавательное развитие»</a:t>
            </a:r>
          </a:p>
        </p:txBody>
      </p:sp>
      <p:sp>
        <p:nvSpPr>
          <p:cNvPr id="23563" name="TextBox 14"/>
          <p:cNvSpPr txBox="1">
            <a:spLocks noChangeArrowheads="1"/>
          </p:cNvSpPr>
          <p:nvPr/>
        </p:nvSpPr>
        <p:spPr bwMode="auto">
          <a:xfrm>
            <a:off x="5580063" y="8366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350" y="2924175"/>
            <a:ext cx="31686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Бурмистрова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С.Г.,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учитель-логопед высшей кв. категории направление «Речевое развитие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в т.ч.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корр.-речевое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913" y="4149080"/>
            <a:ext cx="3311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Кириллова О.А.,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высшей кв. категории, направление «Художественно-эстетическое развитие» (ИЗО)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3800" y="2924175"/>
            <a:ext cx="302418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Закиева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М.М.,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высшей кв.категории, направление «Физическое развитие»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3800" y="4149725"/>
            <a:ext cx="3168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ГибадуллинаА.К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музыкальный руководитель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высшей кв. категории, направление «Художественно-эстетическое развитие» (музыка)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825" y="1"/>
            <a:ext cx="345561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Акаева Г.Р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., старший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 высшей кв.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категории, направление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«Социально-коммуникативное развитие», общее методическое сопровождение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250" y="188913"/>
            <a:ext cx="3313113" cy="14003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Шлычкова Н.В.,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заведующая,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общее руководство организацией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и работой  по созданию программы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тьюторского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сопровождения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3800" y="1628775"/>
            <a:ext cx="324060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Миронова Т.М.,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высшей кв.категории, направление «Речевое развитие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составление пересказа, заучивание наизусть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35843" name="Picture 3" descr="C:\Users\Гузель\Desktop\февраль-март\викторина\IMG-20160301-WA0015.jpg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 l="9150" t="36350" r="57427" b="45800"/>
          <a:stretch>
            <a:fillRect/>
          </a:stretch>
        </p:blipFill>
        <p:spPr bwMode="auto">
          <a:xfrm>
            <a:off x="251520" y="5517232"/>
            <a:ext cx="1080120" cy="1020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1403350" y="5589588"/>
            <a:ext cx="34385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Самигуллина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Г.З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., воспитатель по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Обучению татарскому языку,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билингвальное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направление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раздела  «Развитие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речи»</a:t>
            </a:r>
          </a:p>
        </p:txBody>
      </p:sp>
      <p:pic>
        <p:nvPicPr>
          <p:cNvPr id="35844" name="Picture 4" descr="C:\Users\Гузель\Pictures\Фото 2015.2016\18. 3.02.2016 ИРО РТкурсы\20160203_121900.jpg"/>
          <p:cNvPicPr>
            <a:picLocks noChangeAspect="1" noChangeArrowheads="1"/>
          </p:cNvPicPr>
          <p:nvPr/>
        </p:nvPicPr>
        <p:blipFill>
          <a:blip r:embed="rId12" cstate="print">
            <a:lum bright="10000"/>
          </a:blip>
          <a:srcRect l="25535" t="31100" r="58293" b="45800"/>
          <a:stretch>
            <a:fillRect/>
          </a:stretch>
        </p:blipFill>
        <p:spPr bwMode="auto">
          <a:xfrm>
            <a:off x="8028384" y="5445224"/>
            <a:ext cx="936104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5003800" y="5589240"/>
            <a:ext cx="3168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Нуриева Е.Г.,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высшей кв. категории, психологическое сопровождение педагогов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085184"/>
            <a:ext cx="180020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62068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тьюторов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ДОО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345832"/>
            <a:ext cx="180020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155679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/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sz="half" idx="1"/>
          </p:nvPr>
        </p:nvGraphicFramePr>
        <p:xfrm>
          <a:off x="-252536" y="1268760"/>
          <a:ext cx="55446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" name="Содержимое 27"/>
          <p:cNvGraphicFramePr>
            <a:graphicFrameLocks noGrp="1"/>
          </p:cNvGraphicFramePr>
          <p:nvPr>
            <p:ph sz="half" idx="2"/>
          </p:nvPr>
        </p:nvGraphicFramePr>
        <p:xfrm>
          <a:off x="4932040" y="1052736"/>
          <a:ext cx="396044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Graphic spid="3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83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476672"/>
            <a:ext cx="698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– модули 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тьюторского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сопровождения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скрин.png"/>
          <p:cNvPicPr>
            <a:picLocks noChangeAspect="1"/>
          </p:cNvPicPr>
          <p:nvPr/>
        </p:nvPicPr>
        <p:blipFill>
          <a:blip r:embed="rId3" cstate="print"/>
          <a:srcRect t="6426" r="41338" b="25100"/>
          <a:stretch>
            <a:fillRect/>
          </a:stretch>
        </p:blipFill>
        <p:spPr>
          <a:xfrm>
            <a:off x="5687616" y="1340769"/>
            <a:ext cx="3169689" cy="1872208"/>
          </a:xfrm>
          <a:prstGeom prst="rect">
            <a:avLst/>
          </a:prstGeom>
          <a:ln>
            <a:noFill/>
          </a:ln>
          <a:effectLst>
            <a:outerShdw blurRad="635000" dist="1397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2.png"/>
          <p:cNvPicPr>
            <a:picLocks noChangeAspect="1"/>
          </p:cNvPicPr>
          <p:nvPr/>
        </p:nvPicPr>
        <p:blipFill>
          <a:blip r:embed="rId4" cstate="print"/>
          <a:srcRect r="31100" b="26657"/>
          <a:stretch>
            <a:fillRect/>
          </a:stretch>
        </p:blipFill>
        <p:spPr>
          <a:xfrm>
            <a:off x="4499992" y="4077073"/>
            <a:ext cx="4277755" cy="2304256"/>
          </a:xfrm>
          <a:prstGeom prst="rect">
            <a:avLst/>
          </a:prstGeom>
          <a:ln>
            <a:noFill/>
          </a:ln>
          <a:effectLst>
            <a:outerShdw blurRad="635000" dist="1397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1.png"/>
          <p:cNvPicPr>
            <a:picLocks noChangeAspect="1"/>
          </p:cNvPicPr>
          <p:nvPr/>
        </p:nvPicPr>
        <p:blipFill>
          <a:blip r:embed="rId5" cstate="print"/>
          <a:srcRect r="31888" b="25100"/>
          <a:stretch>
            <a:fillRect/>
          </a:stretch>
        </p:blipFill>
        <p:spPr>
          <a:xfrm>
            <a:off x="611560" y="2852936"/>
            <a:ext cx="4157685" cy="2313542"/>
          </a:xfrm>
          <a:prstGeom prst="rect">
            <a:avLst/>
          </a:prstGeom>
          <a:ln>
            <a:noFill/>
          </a:ln>
          <a:effectLst>
            <a:outerShdw blurRad="635000" dist="1397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3скрин.png"/>
          <p:cNvPicPr>
            <a:picLocks noChangeAspect="1"/>
          </p:cNvPicPr>
          <p:nvPr/>
        </p:nvPicPr>
        <p:blipFill>
          <a:blip r:embed="rId6" cstate="print"/>
          <a:srcRect r="42125" b="28213"/>
          <a:stretch>
            <a:fillRect/>
          </a:stretch>
        </p:blipFill>
        <p:spPr>
          <a:xfrm>
            <a:off x="179512" y="1268760"/>
            <a:ext cx="3491880" cy="2191731"/>
          </a:xfrm>
          <a:prstGeom prst="rect">
            <a:avLst/>
          </a:prstGeom>
          <a:ln>
            <a:noFill/>
          </a:ln>
          <a:effectLst>
            <a:outerShdw blurRad="635000" dist="1397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635896" y="1772816"/>
            <a:ext cx="2304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Художественно-этетическое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развитие. Тематический блок «Музыка»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7" y="3284984"/>
            <a:ext cx="345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Психологическое сопровождение педагогов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3635897" y="2996952"/>
            <a:ext cx="115212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475656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«Познавательное развитие»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843808" y="6165304"/>
            <a:ext cx="158417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548681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направление. Тематический блок «</a:t>
            </a:r>
            <a:r>
              <a:rPr lang="ru-RU" sz="2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Изодеятельность</a:t>
            </a:r>
            <a:r>
              <a:rPr lang="ru-RU" sz="2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51101_134811.jpg"/>
          <p:cNvPicPr>
            <a:picLocks noChangeAspect="1"/>
          </p:cNvPicPr>
          <p:nvPr/>
        </p:nvPicPr>
        <p:blipFill>
          <a:blip r:embed="rId3" cstate="print"/>
          <a:srcRect l="9838" r="9051"/>
          <a:stretch>
            <a:fillRect/>
          </a:stretch>
        </p:blipFill>
        <p:spPr>
          <a:xfrm>
            <a:off x="251520" y="4085764"/>
            <a:ext cx="3384376" cy="2347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IMG-20160315-WA0005.jpg"/>
          <p:cNvPicPr>
            <a:picLocks noChangeAspect="1"/>
          </p:cNvPicPr>
          <p:nvPr/>
        </p:nvPicPr>
        <p:blipFill>
          <a:blip r:embed="rId4" cstate="print"/>
          <a:srcRect l="3538" t="16401" r="14563"/>
          <a:stretch>
            <a:fillRect/>
          </a:stretch>
        </p:blipFill>
        <p:spPr>
          <a:xfrm>
            <a:off x="323528" y="1700808"/>
            <a:ext cx="3386070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5536" y="37170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войлоком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Изображение 281"/>
          <p:cNvPicPr>
            <a:picLocks noChangeAspect="1" noChangeArrowheads="1"/>
          </p:cNvPicPr>
          <p:nvPr/>
        </p:nvPicPr>
        <p:blipFill>
          <a:blip r:embed="rId5" cstate="print"/>
          <a:srcRect b="21944"/>
          <a:stretch>
            <a:fillRect/>
          </a:stretch>
        </p:blipFill>
        <p:spPr>
          <a:xfrm>
            <a:off x="4211960" y="1628800"/>
            <a:ext cx="344365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5" descr="Фото853"/>
          <p:cNvPicPr>
            <a:picLocks noChangeAspect="1" noChangeArrowheads="1"/>
          </p:cNvPicPr>
          <p:nvPr/>
        </p:nvPicPr>
        <p:blipFill>
          <a:blip r:embed="rId6" cstate="print"/>
          <a:srcRect l="10026" t="5184" r="14667" b="2901"/>
          <a:stretch>
            <a:fillRect/>
          </a:stretch>
        </p:blipFill>
        <p:spPr bwMode="auto">
          <a:xfrm>
            <a:off x="5724128" y="4005064"/>
            <a:ext cx="1415868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4" descr="Фото851"/>
          <p:cNvPicPr>
            <a:picLocks noChangeAspect="1" noChangeArrowheads="1"/>
          </p:cNvPicPr>
          <p:nvPr/>
        </p:nvPicPr>
        <p:blipFill>
          <a:blip r:embed="rId7" cstate="print"/>
          <a:srcRect l="12540" t="5116" r="22492" b="11829"/>
          <a:stretch>
            <a:fillRect/>
          </a:stretch>
        </p:blipFill>
        <p:spPr bwMode="auto">
          <a:xfrm>
            <a:off x="6948264" y="2348880"/>
            <a:ext cx="1872208" cy="3191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499992" y="36450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Квиллинг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</p:spPr>
      </p:pic>
      <p:pic>
        <p:nvPicPr>
          <p:cNvPr id="4" name="Picture 7" descr="Изображение 2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780928"/>
            <a:ext cx="2736304" cy="36468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7544" y="4725144"/>
            <a:ext cx="897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Батик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764704"/>
            <a:ext cx="3049985" cy="2288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5" descr="Изображение 2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9552" y="764704"/>
            <a:ext cx="2699792" cy="3599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724128" y="3645024"/>
            <a:ext cx="3204344" cy="2403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716016" y="3140968"/>
            <a:ext cx="454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контурными красками по стеклу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7048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в малых группах (</a:t>
            </a:r>
            <a:r>
              <a:rPr lang="ru-RU" sz="3200" b="1" cap="none" spc="0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коопертаивное</a:t>
            </a:r>
            <a:r>
              <a:rPr lang="ru-RU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обучение)</a:t>
            </a:r>
            <a:endParaRPr lang="ru-RU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Гузель\Desktop\Коллегия 14.03.2016\15.03.2016 сад\IMG_20160315_143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384376" cy="2538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6" name="Picture 6" descr="C:\Users\Гузель\Desktop\Коллегия 14.03.2016\15.03.2016 сад\IMG_20160315_150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44824"/>
            <a:ext cx="259228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4" descr="C:\Users\Гузель\Desktop\Коллегия 14.03.2016\15.03.2016 сад\IMG_20160315_145948.jpg"/>
          <p:cNvPicPr>
            <a:picLocks noChangeAspect="1" noChangeArrowheads="1"/>
          </p:cNvPicPr>
          <p:nvPr/>
        </p:nvPicPr>
        <p:blipFill>
          <a:blip r:embed="rId5" cstate="print"/>
          <a:srcRect t="16400" r="4326"/>
          <a:stretch>
            <a:fillRect/>
          </a:stretch>
        </p:blipFill>
        <p:spPr bwMode="auto">
          <a:xfrm>
            <a:off x="1691680" y="3933056"/>
            <a:ext cx="3491880" cy="2288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</p:pic>
      <p:sp>
        <p:nvSpPr>
          <p:cNvPr id="3" name="Прямоугольник 2"/>
          <p:cNvSpPr/>
          <p:nvPr/>
        </p:nvSpPr>
        <p:spPr>
          <a:xfrm>
            <a:off x="107504" y="5085184"/>
            <a:ext cx="180020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502616670"/>
              </p:ext>
            </p:extLst>
          </p:nvPr>
        </p:nvGraphicFramePr>
        <p:xfrm>
          <a:off x="251520" y="692696"/>
          <a:ext cx="840025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548680"/>
            <a:ext cx="8568952" cy="864096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42000"/>
                  <a:lumMod val="2000"/>
                  <a:lumOff val="98000"/>
                </a:srgbClr>
              </a:gs>
              <a:gs pos="100000">
                <a:srgbClr val="FFFF66"/>
              </a:gs>
            </a:gsLst>
            <a:lin ang="18900000" scaled="1"/>
            <a:tileRect/>
          </a:gradFill>
          <a:ln>
            <a:noFill/>
          </a:ln>
          <a:effectLst>
            <a:glow rad="127000">
              <a:srgbClr val="FFFF66"/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 (приказ МО и Н РФ от 17 октября 2013 г. N 1155 г.) </a:t>
            </a:r>
          </a:p>
        </p:txBody>
      </p:sp>
      <p:pic>
        <p:nvPicPr>
          <p:cNvPr id="1026" name="Picture 2" descr="C:\Users\Наталья\Pictures\Pictures\Картинки.инет\I am Guzel.Ф\0_3a85f_39719d3d_X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12776"/>
            <a:ext cx="1522462" cy="187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640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Речевое развитие.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«Развитие речи». Модуль 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билингвальное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обучение.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узель\Pictures\Фото 2015.2016\19. февраль-март\викторина\20160218_134543.jpg"/>
          <p:cNvPicPr>
            <a:picLocks noChangeAspect="1" noChangeArrowheads="1"/>
          </p:cNvPicPr>
          <p:nvPr/>
        </p:nvPicPr>
        <p:blipFill>
          <a:blip r:embed="rId3" cstate="print"/>
          <a:srcRect t="19550" r="21650"/>
          <a:stretch>
            <a:fillRect/>
          </a:stretch>
        </p:blipFill>
        <p:spPr bwMode="auto">
          <a:xfrm>
            <a:off x="251520" y="1916832"/>
            <a:ext cx="2992144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Гузель\Pictures\Фото 2015.2016\19. февраль-март\викторина\20160218_141512.jpg"/>
          <p:cNvPicPr>
            <a:picLocks noChangeAspect="1" noChangeArrowheads="1"/>
          </p:cNvPicPr>
          <p:nvPr/>
        </p:nvPicPr>
        <p:blipFill>
          <a:blip r:embed="rId4" cstate="print"/>
          <a:srcRect l="9051" t="17450" r="20863" b="14301"/>
          <a:stretch>
            <a:fillRect/>
          </a:stretch>
        </p:blipFill>
        <p:spPr bwMode="auto">
          <a:xfrm>
            <a:off x="1475656" y="3645024"/>
            <a:ext cx="3024336" cy="2208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D:\ИЗОБРАЖЕНИЯ\ФОТО ДОУ\2014.2015\16. УМК. Игры\20150204_14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556792"/>
            <a:ext cx="259228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9" name="Picture 5" descr="D:\ИЗОБРАЖЕНИЯ\ФОТО ДОУ\2014.2015\16. УМК. Игры\20150204_131147.jpg"/>
          <p:cNvPicPr>
            <a:picLocks noChangeAspect="1" noChangeArrowheads="1"/>
          </p:cNvPicPr>
          <p:nvPr/>
        </p:nvPicPr>
        <p:blipFill>
          <a:blip r:embed="rId6" cstate="print"/>
          <a:srcRect r="3740" b="18077"/>
          <a:stretch>
            <a:fillRect/>
          </a:stretch>
        </p:blipFill>
        <p:spPr bwMode="auto">
          <a:xfrm>
            <a:off x="5724128" y="3068960"/>
            <a:ext cx="3158751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75656" y="580526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Викторина знатоков татарского языка «Я говорю и работаю на татарском языке»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162880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дидактических 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 по обучению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татарскому языку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pic>
        <p:nvPicPr>
          <p:cNvPr id="3" name="Рисунок 2" descr="C:\Users\Администратор\Desktop\ФОТО все\2012.2013\20130416_133158.jpg"/>
          <p:cNvPicPr/>
          <p:nvPr/>
        </p:nvPicPr>
        <p:blipFill>
          <a:blip r:embed="rId3" cstate="print"/>
          <a:srcRect t="17859" r="6238"/>
          <a:stretch>
            <a:fillRect/>
          </a:stretch>
        </p:blipFill>
        <p:spPr bwMode="auto">
          <a:xfrm>
            <a:off x="251520" y="764705"/>
            <a:ext cx="4176463" cy="2664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32069275"/>
              </p:ext>
            </p:extLst>
          </p:nvPr>
        </p:nvGraphicFramePr>
        <p:xfrm>
          <a:off x="179512" y="3573016"/>
          <a:ext cx="87129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88024" y="191683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Тестирование уровня знаний педагогами татарского языка и его результаты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орнамент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864604" y="4761148"/>
            <a:ext cx="3096344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узель\Desktop\фон\98846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29"/>
            <a:ext cx="9144000" cy="681877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051" name="Picture 3" descr="C:\Users\Гузель\Desktop\Гузеле\Акаева Гузель Ренад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52736"/>
            <a:ext cx="1578374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Гузель\Desktop\Коллегия\Диплом Галкина И.В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420888"/>
            <a:ext cx="1407140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2493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работы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388" y="908050"/>
            <a:ext cx="8964612" cy="584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«Мониторинг освоения основной образовательной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программы дошкольного образования в соответствии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ФГОС ДО. Диагностические материалы» . Акаева Г.Р.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Диплом 1 степени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Всероссийского конкурса, организованного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МО и Н РФ и ИРНИТУ «Лучшая авторская разработка»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номинации «Лучшие диагностические материалы» (2015)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Галкина И.В.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Лауреат Всероссийского конкурса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педагогического мастерства «Лучший конспект НОД» (2015)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«Использование нетрадиционных техник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рисования в творческом развитии детей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возраста»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Миронова Т.М.,  </a:t>
            </a:r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Жаднова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И.В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(рецензии ИРО РТ, ИЭУП)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«Волшебный мир оригами»  </a:t>
            </a:r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Дорогова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Е.В.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Диплом 3 степени Межрегионального конкурса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авторских программ и методических разработок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«Инновационная педагогическая галерея»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«Тестопластика  для малышей»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Шахова С.В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узель\Pictures\Фото ДОУ\ФОТО. МАДОУ 55\фотки\DSCI0031.JPG"/>
          <p:cNvPicPr>
            <a:picLocks noChangeAspect="1" noChangeArrowheads="1"/>
          </p:cNvPicPr>
          <p:nvPr/>
        </p:nvPicPr>
        <p:blipFill>
          <a:blip r:embed="rId5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012160" y="4077072"/>
            <a:ext cx="2376264" cy="1782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узель\Desktop\фон\98846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14"/>
            <a:ext cx="9144000" cy="6818771"/>
          </a:xfrm>
          <a:prstGeom prst="rect">
            <a:avLst/>
          </a:prstGeom>
          <a:noFill/>
        </p:spPr>
      </p:pic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179388" y="692696"/>
            <a:ext cx="8785225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«Воспитание у детей младшего и среднего возраста первичных знаний по основам безопасного поведения в быту, социуме, природе средствами музыкального развития»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(победитель в номинации Республиканского конкурса «Инновационные технологии в дошкольном образовании» - </a:t>
            </a:r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Гайнутдинова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Ф.Р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«Нетрадиционные материалы, приемы и техники </a:t>
            </a:r>
          </a:p>
          <a:p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рисования как средство творческого развития </a:t>
            </a:r>
          </a:p>
          <a:p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возраста»</a:t>
            </a:r>
          </a:p>
          <a:p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(рецензия ИРО РТ) - 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Кириллова О.А.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«Зеленый мир»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 воспитание основ </a:t>
            </a:r>
          </a:p>
          <a:p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экологической культуры у детей</a:t>
            </a:r>
          </a:p>
          <a:p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(рецензия ИРО РТ) - </a:t>
            </a:r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Закиева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М.М. </a:t>
            </a:r>
          </a:p>
          <a:p>
            <a:endParaRPr lang="ru-RU" sz="17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«Музыкально-дидактические игры как </a:t>
            </a:r>
          </a:p>
          <a:p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форма работы по обучению детей татарскому языку»</a:t>
            </a:r>
          </a:p>
          <a:p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Гайнутдинова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Ф.Р.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(рецензия КФУ)</a:t>
            </a:r>
          </a:p>
          <a:p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>
              <a:buFont typeface="Wingdings" pitchFamily="2" charset="2"/>
              <a:buChar char="Ø"/>
            </a:pPr>
            <a:r>
              <a:rPr lang="ru-RU" sz="17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 «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 ритмики к танцу»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(диплом конкурса авторских </a:t>
            </a:r>
          </a:p>
          <a:p>
            <a:r>
              <a:rPr lang="ru-RU" sz="17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     программ </a:t>
            </a:r>
            <a:r>
              <a:rPr lang="ru-RU" sz="17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методических разработок» - </a:t>
            </a:r>
            <a:r>
              <a:rPr lang="ru-RU" sz="17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Гибадуллина</a:t>
            </a:r>
            <a:r>
              <a:rPr lang="ru-RU" sz="17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А.К. </a:t>
            </a:r>
            <a:endParaRPr lang="ru-RU" sz="17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Гузель\Pictures\Фото ДОУ\20130211_094901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6049" t="4280"/>
          <a:stretch>
            <a:fillRect/>
          </a:stretch>
        </p:blipFill>
        <p:spPr bwMode="auto">
          <a:xfrm>
            <a:off x="6156176" y="1628800"/>
            <a:ext cx="2232248" cy="1908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Фото-0107.jpg"/>
          <p:cNvPicPr>
            <a:picLocks noChangeAspect="1"/>
          </p:cNvPicPr>
          <p:nvPr/>
        </p:nvPicPr>
        <p:blipFill>
          <a:blip r:embed="rId4" cstate="print"/>
          <a:srcRect l="5793" r="4416" b="20347"/>
          <a:stretch>
            <a:fillRect/>
          </a:stretch>
        </p:blipFill>
        <p:spPr>
          <a:xfrm>
            <a:off x="6228184" y="3789040"/>
            <a:ext cx="2638111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6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6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6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67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67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узель\Desktop\фон\98846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14"/>
            <a:ext cx="9144000" cy="6818771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993283710"/>
              </p:ext>
            </p:extLst>
          </p:nvPr>
        </p:nvGraphicFramePr>
        <p:xfrm>
          <a:off x="395536" y="620688"/>
          <a:ext cx="84969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 descr="А.К..jpg"/>
          <p:cNvPicPr>
            <a:picLocks noChangeAspect="1"/>
          </p:cNvPicPr>
          <p:nvPr/>
        </p:nvPicPr>
        <p:blipFill>
          <a:blip r:embed="rId8" cstate="print">
            <a:lum bright="10000" contrast="10000"/>
          </a:blip>
          <a:stretch>
            <a:fillRect/>
          </a:stretch>
        </p:blipFill>
        <p:spPr>
          <a:xfrm>
            <a:off x="395536" y="4941168"/>
            <a:ext cx="2304256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 descr="ОД в рамках практикумов (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4967790"/>
            <a:ext cx="2232248" cy="1674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 descr="А.К. Практикум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32174" y="4941168"/>
            <a:ext cx="2208245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4071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871296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Промежуточные результаты развития компетентности педагогов по итогам собеседования (декабрь, </a:t>
            </a:r>
            <a:r>
              <a:rPr lang="ru-RU" sz="3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2016)</a:t>
            </a:r>
            <a:endParaRPr lang="ru-RU" sz="3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032069275"/>
              </p:ext>
            </p:extLst>
          </p:nvPr>
        </p:nvGraphicFramePr>
        <p:xfrm>
          <a:off x="251520" y="2132856"/>
          <a:ext cx="8640960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25752"/>
            <a:ext cx="351551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узель\Desktop\фон\988462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14"/>
            <a:ext cx="9144000" cy="681877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87205" y="188640"/>
            <a:ext cx="8369600" cy="24006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Дорогу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осилит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идущий!</a:t>
            </a:r>
          </a:p>
        </p:txBody>
      </p:sp>
      <p:pic>
        <p:nvPicPr>
          <p:cNvPr id="4099" name="Picture 3" descr="C:\Users\Гузель\Desktop\Коллегия\20150901_10533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t="20002" b="7990"/>
          <a:stretch>
            <a:fillRect/>
          </a:stretch>
        </p:blipFill>
        <p:spPr bwMode="auto">
          <a:xfrm>
            <a:off x="971600" y="2636912"/>
            <a:ext cx="7488832" cy="396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7C8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зеле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764704"/>
            <a:ext cx="1296144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>
            <a:lum bright="1000"/>
          </a:blip>
          <a:stretch>
            <a:fillRect/>
          </a:stretch>
        </p:blipFill>
        <p:spPr>
          <a:xfrm>
            <a:off x="0" y="0"/>
            <a:ext cx="9144000" cy="683838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</p:pic>
      <p:sp>
        <p:nvSpPr>
          <p:cNvPr id="3" name="Прямоугольник 2"/>
          <p:cNvSpPr/>
          <p:nvPr/>
        </p:nvSpPr>
        <p:spPr>
          <a:xfrm>
            <a:off x="107504" y="5085184"/>
            <a:ext cx="180020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737204033"/>
              </p:ext>
            </p:extLst>
          </p:nvPr>
        </p:nvGraphicFramePr>
        <p:xfrm>
          <a:off x="-828600" y="1268760"/>
          <a:ext cx="9972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71600" y="548680"/>
            <a:ext cx="7092788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в работе с кадрами.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768" y="620688"/>
            <a:ext cx="73184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Готовность работать в новых условиях</a:t>
            </a:r>
            <a:endParaRPr lang="ru-RU" sz="2800" b="1" cap="none" spc="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8846452"/>
              </p:ext>
            </p:extLst>
          </p:nvPr>
        </p:nvGraphicFramePr>
        <p:xfrm>
          <a:off x="251520" y="1143908"/>
          <a:ext cx="8568952" cy="208542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58569"/>
                <a:gridCol w="3110383"/>
              </a:tblGrid>
              <a:tr h="400792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Готовы, имеют инновационный опыт</a:t>
                      </a:r>
                      <a:endParaRPr lang="ru-RU" sz="1800" b="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</a:rPr>
                        <a:t>10 – 40%</a:t>
                      </a:r>
                      <a:endParaRPr lang="ru-RU" sz="1600" b="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</a:endParaRPr>
                    </a:p>
                  </a:txBody>
                  <a:tcPr/>
                </a:tc>
              </a:tr>
              <a:tr h="40079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Сомневаются в собственных силах</a:t>
                      </a:r>
                      <a:endParaRPr lang="ru-RU" sz="18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</a:rPr>
                        <a:t>4 – 16%</a:t>
                      </a:r>
                      <a:endParaRPr lang="ru-RU" sz="16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</a:endParaRPr>
                    </a:p>
                  </a:txBody>
                  <a:tcPr/>
                </a:tc>
              </a:tr>
              <a:tr h="69227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Считают, что дидактическая система ДО наиболее</a:t>
                      </a:r>
                      <a:r>
                        <a:rPr lang="ru-RU" sz="1800" baseline="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оптимальная </a:t>
                      </a:r>
                      <a:endParaRPr lang="ru-RU" sz="18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</a:rPr>
                        <a:t>5 – 20%</a:t>
                      </a:r>
                      <a:endParaRPr lang="ru-RU" sz="16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</a:endParaRPr>
                    </a:p>
                  </a:txBody>
                  <a:tcPr/>
                </a:tc>
              </a:tr>
              <a:tr h="5915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знают ответа</a:t>
                      </a:r>
                      <a:endParaRPr lang="ru-RU" sz="18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n>
                            <a:solidFill>
                              <a:srgbClr val="660033"/>
                            </a:solidFill>
                          </a:ln>
                          <a:solidFill>
                            <a:srgbClr val="660033"/>
                          </a:solidFill>
                          <a:effectLst/>
                        </a:rPr>
                        <a:t>6 – 24%</a:t>
                      </a:r>
                      <a:endParaRPr lang="ru-RU" sz="1600" dirty="0">
                        <a:ln>
                          <a:solidFill>
                            <a:srgbClr val="660033"/>
                          </a:solidFill>
                        </a:ln>
                        <a:solidFill>
                          <a:srgbClr val="660033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32069275"/>
              </p:ext>
            </p:extLst>
          </p:nvPr>
        </p:nvGraphicFramePr>
        <p:xfrm>
          <a:off x="213205" y="3448614"/>
          <a:ext cx="864096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81736"/>
            <a:ext cx="305614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93" y="0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764704"/>
            <a:ext cx="8352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с педагогами</a:t>
            </a:r>
            <a:endParaRPr lang="ru-RU" sz="3200" b="1" cap="none" spc="0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09519461"/>
              </p:ext>
            </p:extLst>
          </p:nvPr>
        </p:nvGraphicFramePr>
        <p:xfrm>
          <a:off x="683568" y="1484784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xmlns="" val="3394547353"/>
              </p:ext>
            </p:extLst>
          </p:nvPr>
        </p:nvGraphicFramePr>
        <p:xfrm>
          <a:off x="683568" y="2708920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xmlns="" val="2134323255"/>
              </p:ext>
            </p:extLst>
          </p:nvPr>
        </p:nvGraphicFramePr>
        <p:xfrm>
          <a:off x="683568" y="3933056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xmlns="" val="297263743"/>
              </p:ext>
            </p:extLst>
          </p:nvPr>
        </p:nvGraphicFramePr>
        <p:xfrm>
          <a:off x="3275856" y="3933056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xmlns="" val="2203735885"/>
              </p:ext>
            </p:extLst>
          </p:nvPr>
        </p:nvGraphicFramePr>
        <p:xfrm>
          <a:off x="3275856" y="2708920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713923105"/>
              </p:ext>
            </p:extLst>
          </p:nvPr>
        </p:nvGraphicFramePr>
        <p:xfrm>
          <a:off x="3275856" y="1484784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xmlns="" val="3645651038"/>
              </p:ext>
            </p:extLst>
          </p:nvPr>
        </p:nvGraphicFramePr>
        <p:xfrm>
          <a:off x="5940152" y="3933056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xmlns="" val="948536786"/>
              </p:ext>
            </p:extLst>
          </p:nvPr>
        </p:nvGraphicFramePr>
        <p:xfrm>
          <a:off x="5940152" y="2708920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1211809681"/>
              </p:ext>
            </p:extLst>
          </p:nvPr>
        </p:nvGraphicFramePr>
        <p:xfrm>
          <a:off x="5940152" y="1484784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xmlns="" val="4091003016"/>
              </p:ext>
            </p:extLst>
          </p:nvPr>
        </p:nvGraphicFramePr>
        <p:xfrm>
          <a:off x="4788024" y="5085184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xmlns="" val="2912083627"/>
              </p:ext>
            </p:extLst>
          </p:nvPr>
        </p:nvGraphicFramePr>
        <p:xfrm>
          <a:off x="2123728" y="5085184"/>
          <a:ext cx="187220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>
            <a:off x="2627784" y="1916832"/>
            <a:ext cx="57606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20072" y="1916832"/>
            <a:ext cx="57606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27784" y="3068960"/>
            <a:ext cx="57606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20072" y="3068960"/>
            <a:ext cx="64807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27784" y="4293096"/>
            <a:ext cx="57606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20072" y="4293096"/>
            <a:ext cx="64807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067944" y="5445224"/>
            <a:ext cx="64807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619672" y="2348880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11960" y="2348880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6876256" y="2348880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619672" y="3573016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211960" y="3573016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876256" y="3573016"/>
            <a:ext cx="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2339752" y="4797152"/>
            <a:ext cx="0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6228184" y="4797152"/>
            <a:ext cx="0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6" name="Рисунок 45" descr="4404368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-1" y="5301208"/>
            <a:ext cx="2075723" cy="1556792"/>
          </a:xfrm>
          <a:prstGeom prst="rect">
            <a:avLst/>
          </a:prstGeom>
        </p:spPr>
      </p:pic>
      <p:pic>
        <p:nvPicPr>
          <p:cNvPr id="5122" name="Picture 2" descr="C:\Users\Наталья\Pictures\Pictures\Картинки.инет\I am Guzel.Ф\31.png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1371234" cy="137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29"/>
            <a:ext cx="9144000" cy="681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620688"/>
            <a:ext cx="87849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Каковы требования ФГТ? Что нового в ФГОС ДО? Как организовать НОД и работу с родителями?</a:t>
            </a:r>
            <a:endParaRPr lang="ru-RU" sz="2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_0004.JPG"/>
          <p:cNvPicPr>
            <a:picLocks noChangeAspect="1"/>
          </p:cNvPicPr>
          <p:nvPr/>
        </p:nvPicPr>
        <p:blipFill>
          <a:blip r:embed="rId3" cstate="print"/>
          <a:srcRect l="14104" b="6061"/>
          <a:stretch>
            <a:fillRect/>
          </a:stretch>
        </p:blipFill>
        <p:spPr>
          <a:xfrm>
            <a:off x="5580112" y="2132856"/>
            <a:ext cx="3069845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 descr="20160506_132947.jpg"/>
          <p:cNvPicPr>
            <a:picLocks noChangeAspect="1"/>
          </p:cNvPicPr>
          <p:nvPr/>
        </p:nvPicPr>
        <p:blipFill>
          <a:blip r:embed="rId4" cstate="print"/>
          <a:srcRect t="16400" r="21651" b="4851"/>
          <a:stretch>
            <a:fillRect/>
          </a:stretch>
        </p:blipFill>
        <p:spPr>
          <a:xfrm>
            <a:off x="5796136" y="4509120"/>
            <a:ext cx="2880320" cy="2062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DSC_0003.JPG"/>
          <p:cNvPicPr>
            <a:picLocks noChangeAspect="1"/>
          </p:cNvPicPr>
          <p:nvPr/>
        </p:nvPicPr>
        <p:blipFill>
          <a:blip r:embed="rId5" cstate="print"/>
          <a:srcRect l="12988" t="12100" r="9051" b="4993"/>
          <a:stretch>
            <a:fillRect/>
          </a:stretch>
        </p:blipFill>
        <p:spPr>
          <a:xfrm>
            <a:off x="2915816" y="3356992"/>
            <a:ext cx="2995533" cy="2118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 descr="20160519_132141.jpg"/>
          <p:cNvPicPr>
            <a:picLocks noChangeAspect="1"/>
          </p:cNvPicPr>
          <p:nvPr/>
        </p:nvPicPr>
        <p:blipFill>
          <a:blip r:embed="rId6" cstate="print"/>
          <a:srcRect l="19474" t="21097"/>
          <a:stretch>
            <a:fillRect/>
          </a:stretch>
        </p:blipFill>
        <p:spPr>
          <a:xfrm>
            <a:off x="251520" y="4293096"/>
            <a:ext cx="3098269" cy="2276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 descr="20160426_132310.jpg"/>
          <p:cNvPicPr>
            <a:picLocks noChangeAspect="1"/>
          </p:cNvPicPr>
          <p:nvPr/>
        </p:nvPicPr>
        <p:blipFill>
          <a:blip r:embed="rId7" cstate="print"/>
          <a:srcRect l="9051" t="16400" r="6288"/>
          <a:stretch>
            <a:fillRect/>
          </a:stretch>
        </p:blipFill>
        <p:spPr>
          <a:xfrm>
            <a:off x="467544" y="1954191"/>
            <a:ext cx="2769232" cy="2050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692696"/>
            <a:ext cx="7128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lang="ru-RU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= Наставник?</a:t>
            </a:r>
            <a:endParaRPr lang="ru-RU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то такой тью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548680"/>
            <a:ext cx="2034955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2987824" y="4149080"/>
            <a:ext cx="3096344" cy="1656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6156176" y="2996952"/>
            <a:ext cx="2808312" cy="2016224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179512" y="2996952"/>
            <a:ext cx="2664296" cy="1944216"/>
          </a:xfrm>
          <a:prstGeom prst="cloud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4691462"/>
            <a:ext cx="19023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ТЬЮТОР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7" y="3717032"/>
            <a:ext cx="22322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3429000"/>
            <a:ext cx="24482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Ребенок, </a:t>
            </a:r>
          </a:p>
          <a:p>
            <a:pPr algn="ctr"/>
            <a:r>
              <a:rPr lang="ru-RU" sz="28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дети</a:t>
            </a:r>
            <a:endParaRPr lang="ru-RU" sz="2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2502235">
            <a:off x="2289828" y="4336554"/>
            <a:ext cx="868033" cy="31236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820553">
            <a:off x="5959823" y="4483376"/>
            <a:ext cx="536723" cy="22160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ойная стрелка влево/вправо/вверх 20"/>
          <p:cNvSpPr/>
          <p:nvPr/>
        </p:nvSpPr>
        <p:spPr>
          <a:xfrm rot="10800000">
            <a:off x="2267744" y="2780928"/>
            <a:ext cx="4536504" cy="1368152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3851920" y="3212976"/>
            <a:ext cx="1368152" cy="1008112"/>
          </a:xfrm>
          <a:prstGeom prst="downArrow">
            <a:avLst>
              <a:gd name="adj1" fmla="val 50000"/>
              <a:gd name="adj2" fmla="val 4627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187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972727171"/>
              </p:ext>
            </p:extLst>
          </p:nvPr>
        </p:nvGraphicFramePr>
        <p:xfrm>
          <a:off x="3059832" y="548680"/>
          <a:ext cx="2952328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23528" y="2276872"/>
            <a:ext cx="2520280" cy="720080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Поддержка</a:t>
            </a:r>
            <a:endParaRPr lang="ru-RU" sz="22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7864" y="2276872"/>
            <a:ext cx="2520280" cy="720080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Сопровождение</a:t>
            </a:r>
            <a:endParaRPr lang="ru-RU" sz="22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2200" y="2276872"/>
            <a:ext cx="2520280" cy="720080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Фасилитация</a:t>
            </a:r>
            <a:endParaRPr lang="ru-RU" sz="22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403648" y="3068960"/>
            <a:ext cx="432048" cy="576064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7380312" y="3068960"/>
            <a:ext cx="432048" cy="576064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4427984" y="3068960"/>
            <a:ext cx="432048" cy="576064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467544" y="3717032"/>
            <a:ext cx="2304256" cy="1944216"/>
          </a:xfrm>
          <a:prstGeom prst="foldedCorner">
            <a:avLst/>
          </a:prstGeom>
          <a:ln/>
          <a:scene3d>
            <a:camera prst="perspectiveRelaxedModerately"/>
            <a:lightRig rig="threePt" dir="t"/>
          </a:scene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Решение проблем самим обучающимся педагогом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3419872" y="3717032"/>
            <a:ext cx="2304256" cy="2448272"/>
          </a:xfrm>
          <a:prstGeom prst="foldedCorner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Сопровождение в реализации образовательной деятельности, разработке проектов, методических разработок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6444208" y="3717032"/>
            <a:ext cx="2304256" cy="1944216"/>
          </a:xfrm>
          <a:prstGeom prst="foldedCorner">
            <a:avLst/>
          </a:prstGeom>
          <a:ln/>
          <a:scene3d>
            <a:camera prst="perspectiveRelaxedModerately"/>
            <a:lightRig rig="brightRoom" dir="tl"/>
          </a:scene3d>
          <a:sp3d contourW="12700">
            <a:bevelT w="31750" h="12700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Сопровождение личностного развития педагогов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1691680" y="1556792"/>
            <a:ext cx="1368152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716016" y="2060848"/>
            <a:ext cx="0" cy="21602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940152" y="1556792"/>
            <a:ext cx="1656184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98AF~1\AppData\Local\Temp\Rar$DIa0.558\20130225_1304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1981" y="5179504"/>
            <a:ext cx="1883536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04" y="5188232"/>
            <a:ext cx="2376372" cy="171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46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"/>
            <a:ext cx="9144000" cy="681877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b="17762"/>
          <a:stretch>
            <a:fillRect/>
          </a:stretch>
        </p:blipFill>
        <p:spPr bwMode="auto">
          <a:xfrm>
            <a:off x="755577" y="1728192"/>
            <a:ext cx="3600400" cy="4608513"/>
          </a:xfrm>
          <a:prstGeom prst="rect">
            <a:avLst/>
          </a:prstGeom>
          <a:ln cmpd="tri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 b="8145"/>
          <a:stretch>
            <a:fillRect/>
          </a:stretch>
        </p:blipFill>
        <p:spPr bwMode="auto">
          <a:xfrm>
            <a:off x="4788024" y="1728192"/>
            <a:ext cx="3584554" cy="4608512"/>
          </a:xfrm>
          <a:prstGeom prst="rect">
            <a:avLst/>
          </a:prstGeom>
          <a:ln cmpd="sng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48680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 УО ИК МО г. Казани от14.10.2014г. № 763 «О совершенствовании инновационной деятельности в образовательных учреждениях»</a:t>
            </a:r>
            <a:endParaRPr lang="ru-RU" sz="2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436096" y="3284984"/>
            <a:ext cx="8640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</TotalTime>
  <Words>1177</Words>
  <Application>Microsoft Office PowerPoint</Application>
  <PresentationFormat>Экран (4:3)</PresentationFormat>
  <Paragraphs>197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Гузель</cp:lastModifiedBy>
  <cp:revision>102</cp:revision>
  <dcterms:created xsi:type="dcterms:W3CDTF">2016-03-14T15:53:21Z</dcterms:created>
  <dcterms:modified xsi:type="dcterms:W3CDTF">2017-04-10T04:53:46Z</dcterms:modified>
</cp:coreProperties>
</file>